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308725" cy="3382963"/>
  <p:notesSz cx="6858000" cy="9144000"/>
  <p:defaultTextStyle>
    <a:defPPr>
      <a:defRPr lang="en-US"/>
    </a:defPPr>
    <a:lvl1pPr marL="0" algn="l" defTabSz="459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9880" algn="l" defTabSz="459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9760" algn="l" defTabSz="459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9640" algn="l" defTabSz="459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9521" algn="l" defTabSz="459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9401" algn="l" defTabSz="459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9281" algn="l" defTabSz="459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9161" algn="l" defTabSz="459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39041" algn="l" defTabSz="459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-738" y="-96"/>
      </p:cViewPr>
      <p:guideLst>
        <p:guide orient="horz" pos="1066"/>
        <p:guide pos="19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155" y="1050913"/>
            <a:ext cx="5362416" cy="7251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310" y="1917013"/>
            <a:ext cx="4416108" cy="8645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9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9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9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9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3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3833" y="54038"/>
            <a:ext cx="822543" cy="1155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910" y="54038"/>
            <a:ext cx="2365772" cy="1155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47" y="2173869"/>
            <a:ext cx="5362416" cy="671894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47" y="1433847"/>
            <a:ext cx="5362416" cy="740024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9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976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96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952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940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928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916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3904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913" y="315589"/>
            <a:ext cx="1593609" cy="89351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1670" y="315589"/>
            <a:ext cx="1594705" cy="89351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440" y="135477"/>
            <a:ext cx="5677853" cy="5638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438" y="757254"/>
            <a:ext cx="2787450" cy="315587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9880" indent="0">
              <a:buNone/>
              <a:defRPr sz="1000" b="1"/>
            </a:lvl2pPr>
            <a:lvl3pPr marL="459760" indent="0">
              <a:buNone/>
              <a:defRPr sz="900" b="1"/>
            </a:lvl3pPr>
            <a:lvl4pPr marL="689640" indent="0">
              <a:buNone/>
              <a:defRPr sz="800" b="1"/>
            </a:lvl4pPr>
            <a:lvl5pPr marL="919521" indent="0">
              <a:buNone/>
              <a:defRPr sz="800" b="1"/>
            </a:lvl5pPr>
            <a:lvl6pPr marL="1149401" indent="0">
              <a:buNone/>
              <a:defRPr sz="800" b="1"/>
            </a:lvl6pPr>
            <a:lvl7pPr marL="1379281" indent="0">
              <a:buNone/>
              <a:defRPr sz="800" b="1"/>
            </a:lvl7pPr>
            <a:lvl8pPr marL="1609161" indent="0">
              <a:buNone/>
              <a:defRPr sz="800" b="1"/>
            </a:lvl8pPr>
            <a:lvl9pPr marL="1839041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5438" y="1072840"/>
            <a:ext cx="2787450" cy="1949119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04745" y="757254"/>
            <a:ext cx="2788544" cy="315587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9880" indent="0">
              <a:buNone/>
              <a:defRPr sz="1000" b="1"/>
            </a:lvl2pPr>
            <a:lvl3pPr marL="459760" indent="0">
              <a:buNone/>
              <a:defRPr sz="900" b="1"/>
            </a:lvl3pPr>
            <a:lvl4pPr marL="689640" indent="0">
              <a:buNone/>
              <a:defRPr sz="800" b="1"/>
            </a:lvl4pPr>
            <a:lvl5pPr marL="919521" indent="0">
              <a:buNone/>
              <a:defRPr sz="800" b="1"/>
            </a:lvl5pPr>
            <a:lvl6pPr marL="1149401" indent="0">
              <a:buNone/>
              <a:defRPr sz="800" b="1"/>
            </a:lvl6pPr>
            <a:lvl7pPr marL="1379281" indent="0">
              <a:buNone/>
              <a:defRPr sz="800" b="1"/>
            </a:lvl7pPr>
            <a:lvl8pPr marL="1609161" indent="0">
              <a:buNone/>
              <a:defRPr sz="800" b="1"/>
            </a:lvl8pPr>
            <a:lvl9pPr marL="1839041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04745" y="1072840"/>
            <a:ext cx="2788544" cy="1949119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442" y="134692"/>
            <a:ext cx="2075527" cy="57322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6541" y="134695"/>
            <a:ext cx="3526753" cy="288726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442" y="707919"/>
            <a:ext cx="2075527" cy="2314042"/>
          </a:xfrm>
        </p:spPr>
        <p:txBody>
          <a:bodyPr/>
          <a:lstStyle>
            <a:lvl1pPr marL="0" indent="0">
              <a:buNone/>
              <a:defRPr sz="700"/>
            </a:lvl1pPr>
            <a:lvl2pPr marL="229880" indent="0">
              <a:buNone/>
              <a:defRPr sz="600"/>
            </a:lvl2pPr>
            <a:lvl3pPr marL="459760" indent="0">
              <a:buNone/>
              <a:defRPr sz="500"/>
            </a:lvl3pPr>
            <a:lvl4pPr marL="689640" indent="0">
              <a:buNone/>
              <a:defRPr sz="500"/>
            </a:lvl4pPr>
            <a:lvl5pPr marL="919521" indent="0">
              <a:buNone/>
              <a:defRPr sz="500"/>
            </a:lvl5pPr>
            <a:lvl6pPr marL="1149401" indent="0">
              <a:buNone/>
              <a:defRPr sz="500"/>
            </a:lvl6pPr>
            <a:lvl7pPr marL="1379281" indent="0">
              <a:buNone/>
              <a:defRPr sz="500"/>
            </a:lvl7pPr>
            <a:lvl8pPr marL="1609161" indent="0">
              <a:buNone/>
              <a:defRPr sz="500"/>
            </a:lvl8pPr>
            <a:lvl9pPr marL="1839041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558" y="2368077"/>
            <a:ext cx="3785235" cy="27956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6558" y="302274"/>
            <a:ext cx="3785235" cy="2029778"/>
          </a:xfrm>
        </p:spPr>
        <p:txBody>
          <a:bodyPr/>
          <a:lstStyle>
            <a:lvl1pPr marL="0" indent="0">
              <a:buNone/>
              <a:defRPr sz="1600"/>
            </a:lvl1pPr>
            <a:lvl2pPr marL="229880" indent="0">
              <a:buNone/>
              <a:defRPr sz="1400"/>
            </a:lvl2pPr>
            <a:lvl3pPr marL="459760" indent="0">
              <a:buNone/>
              <a:defRPr sz="1200"/>
            </a:lvl3pPr>
            <a:lvl4pPr marL="689640" indent="0">
              <a:buNone/>
              <a:defRPr sz="1000"/>
            </a:lvl4pPr>
            <a:lvl5pPr marL="919521" indent="0">
              <a:buNone/>
              <a:defRPr sz="1000"/>
            </a:lvl5pPr>
            <a:lvl6pPr marL="1149401" indent="0">
              <a:buNone/>
              <a:defRPr sz="1000"/>
            </a:lvl6pPr>
            <a:lvl7pPr marL="1379281" indent="0">
              <a:buNone/>
              <a:defRPr sz="1000"/>
            </a:lvl7pPr>
            <a:lvl8pPr marL="1609161" indent="0">
              <a:buNone/>
              <a:defRPr sz="1000"/>
            </a:lvl8pPr>
            <a:lvl9pPr marL="1839041" indent="0">
              <a:buNone/>
              <a:defRPr sz="1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6558" y="2647642"/>
            <a:ext cx="3785235" cy="397029"/>
          </a:xfrm>
        </p:spPr>
        <p:txBody>
          <a:bodyPr/>
          <a:lstStyle>
            <a:lvl1pPr marL="0" indent="0">
              <a:buNone/>
              <a:defRPr sz="700"/>
            </a:lvl1pPr>
            <a:lvl2pPr marL="229880" indent="0">
              <a:buNone/>
              <a:defRPr sz="600"/>
            </a:lvl2pPr>
            <a:lvl3pPr marL="459760" indent="0">
              <a:buNone/>
              <a:defRPr sz="500"/>
            </a:lvl3pPr>
            <a:lvl4pPr marL="689640" indent="0">
              <a:buNone/>
              <a:defRPr sz="500"/>
            </a:lvl4pPr>
            <a:lvl5pPr marL="919521" indent="0">
              <a:buNone/>
              <a:defRPr sz="500"/>
            </a:lvl5pPr>
            <a:lvl6pPr marL="1149401" indent="0">
              <a:buNone/>
              <a:defRPr sz="500"/>
            </a:lvl6pPr>
            <a:lvl7pPr marL="1379281" indent="0">
              <a:buNone/>
              <a:defRPr sz="500"/>
            </a:lvl7pPr>
            <a:lvl8pPr marL="1609161" indent="0">
              <a:buNone/>
              <a:defRPr sz="500"/>
            </a:lvl8pPr>
            <a:lvl9pPr marL="1839041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5440" y="135477"/>
            <a:ext cx="5677853" cy="563827"/>
          </a:xfrm>
          <a:prstGeom prst="rect">
            <a:avLst/>
          </a:prstGeom>
        </p:spPr>
        <p:txBody>
          <a:bodyPr vert="horz" lIns="45976" tIns="22988" rIns="45976" bIns="2298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440" y="789361"/>
            <a:ext cx="5677853" cy="2232599"/>
          </a:xfrm>
          <a:prstGeom prst="rect">
            <a:avLst/>
          </a:prstGeom>
        </p:spPr>
        <p:txBody>
          <a:bodyPr vert="horz" lIns="45976" tIns="22988" rIns="45976" bIns="229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5436" y="3135509"/>
            <a:ext cx="1472036" cy="180111"/>
          </a:xfrm>
          <a:prstGeom prst="rect">
            <a:avLst/>
          </a:prstGeom>
        </p:spPr>
        <p:txBody>
          <a:bodyPr vert="horz" lIns="45976" tIns="22988" rIns="45976" bIns="22988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B98DF-BFAB-44DC-9AEA-FA5F21590666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5486" y="3135509"/>
            <a:ext cx="1997763" cy="180111"/>
          </a:xfrm>
          <a:prstGeom prst="rect">
            <a:avLst/>
          </a:prstGeom>
        </p:spPr>
        <p:txBody>
          <a:bodyPr vert="horz" lIns="45976" tIns="22988" rIns="45976" bIns="22988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1253" y="3135509"/>
            <a:ext cx="1472036" cy="180111"/>
          </a:xfrm>
          <a:prstGeom prst="rect">
            <a:avLst/>
          </a:prstGeom>
        </p:spPr>
        <p:txBody>
          <a:bodyPr vert="horz" lIns="45976" tIns="22988" rIns="45976" bIns="22988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49055-1830-4719-B4CA-F0A540EFB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976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410" indent="-172410" algn="l" defTabSz="45976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3555" indent="-143675" algn="l" defTabSz="45976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4700" indent="-114940" algn="l" defTabSz="45976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581" indent="-114940" algn="l" defTabSz="45976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34461" indent="-114940" algn="l" defTabSz="45976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64341" indent="-114940" algn="l" defTabSz="45976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94221" indent="-114940" algn="l" defTabSz="45976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24101" indent="-114940" algn="l" defTabSz="45976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53981" indent="-114940" algn="l" defTabSz="45976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976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880" algn="l" defTabSz="45976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9760" algn="l" defTabSz="45976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9640" algn="l" defTabSz="45976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9521" algn="l" defTabSz="45976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401" algn="l" defTabSz="45976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9281" algn="l" defTabSz="45976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9161" algn="l" defTabSz="45976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9041" algn="l" defTabSz="45976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139844" y="135577"/>
            <a:ext cx="6038850" cy="3046639"/>
            <a:chOff x="139844" y="135577"/>
            <a:chExt cx="6038850" cy="3046639"/>
          </a:xfrm>
        </p:grpSpPr>
        <p:sp>
          <p:nvSpPr>
            <p:cNvPr id="369" name="Freeform 368"/>
            <p:cNvSpPr/>
            <p:nvPr/>
          </p:nvSpPr>
          <p:spPr>
            <a:xfrm>
              <a:off x="373207" y="277092"/>
              <a:ext cx="5695951" cy="642938"/>
            </a:xfrm>
            <a:custGeom>
              <a:avLst/>
              <a:gdLst>
                <a:gd name="connsiteX0" fmla="*/ 0 w 4329112"/>
                <a:gd name="connsiteY0" fmla="*/ 38100 h 652463"/>
                <a:gd name="connsiteX1" fmla="*/ 581025 w 4329112"/>
                <a:gd name="connsiteY1" fmla="*/ 9525 h 652463"/>
                <a:gd name="connsiteX2" fmla="*/ 976312 w 4329112"/>
                <a:gd name="connsiteY2" fmla="*/ 0 h 652463"/>
                <a:gd name="connsiteX3" fmla="*/ 1071562 w 4329112"/>
                <a:gd name="connsiteY3" fmla="*/ 61913 h 652463"/>
                <a:gd name="connsiteX4" fmla="*/ 1128712 w 4329112"/>
                <a:gd name="connsiteY4" fmla="*/ 109538 h 652463"/>
                <a:gd name="connsiteX5" fmla="*/ 1223962 w 4329112"/>
                <a:gd name="connsiteY5" fmla="*/ 133350 h 652463"/>
                <a:gd name="connsiteX6" fmla="*/ 1300162 w 4329112"/>
                <a:gd name="connsiteY6" fmla="*/ 185738 h 652463"/>
                <a:gd name="connsiteX7" fmla="*/ 1333500 w 4329112"/>
                <a:gd name="connsiteY7" fmla="*/ 209550 h 652463"/>
                <a:gd name="connsiteX8" fmla="*/ 1409700 w 4329112"/>
                <a:gd name="connsiteY8" fmla="*/ 228600 h 652463"/>
                <a:gd name="connsiteX9" fmla="*/ 1504950 w 4329112"/>
                <a:gd name="connsiteY9" fmla="*/ 252413 h 652463"/>
                <a:gd name="connsiteX10" fmla="*/ 1576387 w 4329112"/>
                <a:gd name="connsiteY10" fmla="*/ 300038 h 652463"/>
                <a:gd name="connsiteX11" fmla="*/ 1676400 w 4329112"/>
                <a:gd name="connsiteY11" fmla="*/ 361950 h 652463"/>
                <a:gd name="connsiteX12" fmla="*/ 1738312 w 4329112"/>
                <a:gd name="connsiteY12" fmla="*/ 442913 h 652463"/>
                <a:gd name="connsiteX13" fmla="*/ 1828800 w 4329112"/>
                <a:gd name="connsiteY13" fmla="*/ 457200 h 652463"/>
                <a:gd name="connsiteX14" fmla="*/ 2019300 w 4329112"/>
                <a:gd name="connsiteY14" fmla="*/ 452438 h 652463"/>
                <a:gd name="connsiteX15" fmla="*/ 2133600 w 4329112"/>
                <a:gd name="connsiteY15" fmla="*/ 457200 h 652463"/>
                <a:gd name="connsiteX16" fmla="*/ 2228850 w 4329112"/>
                <a:gd name="connsiteY16" fmla="*/ 485775 h 652463"/>
                <a:gd name="connsiteX17" fmla="*/ 2428875 w 4329112"/>
                <a:gd name="connsiteY17" fmla="*/ 490538 h 652463"/>
                <a:gd name="connsiteX18" fmla="*/ 2762250 w 4329112"/>
                <a:gd name="connsiteY18" fmla="*/ 466725 h 652463"/>
                <a:gd name="connsiteX19" fmla="*/ 2862262 w 4329112"/>
                <a:gd name="connsiteY19" fmla="*/ 419100 h 652463"/>
                <a:gd name="connsiteX20" fmla="*/ 3071812 w 4329112"/>
                <a:gd name="connsiteY20" fmla="*/ 395288 h 652463"/>
                <a:gd name="connsiteX21" fmla="*/ 3148012 w 4329112"/>
                <a:gd name="connsiteY21" fmla="*/ 447675 h 652463"/>
                <a:gd name="connsiteX22" fmla="*/ 3386137 w 4329112"/>
                <a:gd name="connsiteY22" fmla="*/ 461963 h 652463"/>
                <a:gd name="connsiteX23" fmla="*/ 3562350 w 4329112"/>
                <a:gd name="connsiteY23" fmla="*/ 461963 h 652463"/>
                <a:gd name="connsiteX24" fmla="*/ 3743325 w 4329112"/>
                <a:gd name="connsiteY24" fmla="*/ 442913 h 652463"/>
                <a:gd name="connsiteX25" fmla="*/ 3919537 w 4329112"/>
                <a:gd name="connsiteY25" fmla="*/ 438150 h 652463"/>
                <a:gd name="connsiteX26" fmla="*/ 4086225 w 4329112"/>
                <a:gd name="connsiteY26" fmla="*/ 452438 h 652463"/>
                <a:gd name="connsiteX27" fmla="*/ 4214812 w 4329112"/>
                <a:gd name="connsiteY27" fmla="*/ 438150 h 652463"/>
                <a:gd name="connsiteX28" fmla="*/ 4329112 w 4329112"/>
                <a:gd name="connsiteY28" fmla="*/ 490538 h 652463"/>
                <a:gd name="connsiteX29" fmla="*/ 4214812 w 4329112"/>
                <a:gd name="connsiteY29" fmla="*/ 552450 h 652463"/>
                <a:gd name="connsiteX30" fmla="*/ 4148137 w 4329112"/>
                <a:gd name="connsiteY30" fmla="*/ 585788 h 652463"/>
                <a:gd name="connsiteX31" fmla="*/ 3957637 w 4329112"/>
                <a:gd name="connsiteY31" fmla="*/ 571500 h 652463"/>
                <a:gd name="connsiteX32" fmla="*/ 3629025 w 4329112"/>
                <a:gd name="connsiteY32" fmla="*/ 542925 h 652463"/>
                <a:gd name="connsiteX33" fmla="*/ 3171825 w 4329112"/>
                <a:gd name="connsiteY33" fmla="*/ 547688 h 652463"/>
                <a:gd name="connsiteX34" fmla="*/ 2852737 w 4329112"/>
                <a:gd name="connsiteY34" fmla="*/ 561975 h 652463"/>
                <a:gd name="connsiteX35" fmla="*/ 2524125 w 4329112"/>
                <a:gd name="connsiteY35" fmla="*/ 566738 h 652463"/>
                <a:gd name="connsiteX36" fmla="*/ 2266950 w 4329112"/>
                <a:gd name="connsiteY36" fmla="*/ 590550 h 652463"/>
                <a:gd name="connsiteX37" fmla="*/ 1971675 w 4329112"/>
                <a:gd name="connsiteY37" fmla="*/ 642938 h 652463"/>
                <a:gd name="connsiteX38" fmla="*/ 1947862 w 4329112"/>
                <a:gd name="connsiteY38" fmla="*/ 652463 h 652463"/>
                <a:gd name="connsiteX39" fmla="*/ 1804987 w 4329112"/>
                <a:gd name="connsiteY39" fmla="*/ 528638 h 652463"/>
                <a:gd name="connsiteX40" fmla="*/ 1709737 w 4329112"/>
                <a:gd name="connsiteY40" fmla="*/ 466725 h 652463"/>
                <a:gd name="connsiteX41" fmla="*/ 1633537 w 4329112"/>
                <a:gd name="connsiteY41" fmla="*/ 428625 h 652463"/>
                <a:gd name="connsiteX42" fmla="*/ 1533525 w 4329112"/>
                <a:gd name="connsiteY42" fmla="*/ 314325 h 652463"/>
                <a:gd name="connsiteX43" fmla="*/ 1452562 w 4329112"/>
                <a:gd name="connsiteY43" fmla="*/ 314325 h 652463"/>
                <a:gd name="connsiteX44" fmla="*/ 1390650 w 4329112"/>
                <a:gd name="connsiteY44" fmla="*/ 314325 h 652463"/>
                <a:gd name="connsiteX45" fmla="*/ 1309687 w 4329112"/>
                <a:gd name="connsiteY45" fmla="*/ 290513 h 652463"/>
                <a:gd name="connsiteX46" fmla="*/ 1219200 w 4329112"/>
                <a:gd name="connsiteY46" fmla="*/ 261938 h 652463"/>
                <a:gd name="connsiteX47" fmla="*/ 1157287 w 4329112"/>
                <a:gd name="connsiteY47" fmla="*/ 242888 h 652463"/>
                <a:gd name="connsiteX48" fmla="*/ 1090612 w 4329112"/>
                <a:gd name="connsiteY48" fmla="*/ 161925 h 652463"/>
                <a:gd name="connsiteX49" fmla="*/ 966787 w 4329112"/>
                <a:gd name="connsiteY49" fmla="*/ 100013 h 652463"/>
                <a:gd name="connsiteX50" fmla="*/ 800100 w 4329112"/>
                <a:gd name="connsiteY50" fmla="*/ 71438 h 652463"/>
                <a:gd name="connsiteX51" fmla="*/ 581025 w 4329112"/>
                <a:gd name="connsiteY51" fmla="*/ 71438 h 652463"/>
                <a:gd name="connsiteX52" fmla="*/ 361950 w 4329112"/>
                <a:gd name="connsiteY52" fmla="*/ 80963 h 652463"/>
                <a:gd name="connsiteX53" fmla="*/ 19050 w 4329112"/>
                <a:gd name="connsiteY53" fmla="*/ 109538 h 652463"/>
                <a:gd name="connsiteX54" fmla="*/ 0 w 4329112"/>
                <a:gd name="connsiteY54" fmla="*/ 38100 h 652463"/>
                <a:gd name="connsiteX0" fmla="*/ 0 w 4329112"/>
                <a:gd name="connsiteY0" fmla="*/ 38100 h 652463"/>
                <a:gd name="connsiteX1" fmla="*/ 581025 w 4329112"/>
                <a:gd name="connsiteY1" fmla="*/ 9525 h 652463"/>
                <a:gd name="connsiteX2" fmla="*/ 976312 w 4329112"/>
                <a:gd name="connsiteY2" fmla="*/ 0 h 652463"/>
                <a:gd name="connsiteX3" fmla="*/ 1071562 w 4329112"/>
                <a:gd name="connsiteY3" fmla="*/ 61913 h 652463"/>
                <a:gd name="connsiteX4" fmla="*/ 1128712 w 4329112"/>
                <a:gd name="connsiteY4" fmla="*/ 109538 h 652463"/>
                <a:gd name="connsiteX5" fmla="*/ 1204912 w 4329112"/>
                <a:gd name="connsiteY5" fmla="*/ 180975 h 652463"/>
                <a:gd name="connsiteX6" fmla="*/ 1300162 w 4329112"/>
                <a:gd name="connsiteY6" fmla="*/ 185738 h 652463"/>
                <a:gd name="connsiteX7" fmla="*/ 1333500 w 4329112"/>
                <a:gd name="connsiteY7" fmla="*/ 209550 h 652463"/>
                <a:gd name="connsiteX8" fmla="*/ 1409700 w 4329112"/>
                <a:gd name="connsiteY8" fmla="*/ 228600 h 652463"/>
                <a:gd name="connsiteX9" fmla="*/ 1504950 w 4329112"/>
                <a:gd name="connsiteY9" fmla="*/ 252413 h 652463"/>
                <a:gd name="connsiteX10" fmla="*/ 1576387 w 4329112"/>
                <a:gd name="connsiteY10" fmla="*/ 300038 h 652463"/>
                <a:gd name="connsiteX11" fmla="*/ 1676400 w 4329112"/>
                <a:gd name="connsiteY11" fmla="*/ 361950 h 652463"/>
                <a:gd name="connsiteX12" fmla="*/ 1738312 w 4329112"/>
                <a:gd name="connsiteY12" fmla="*/ 442913 h 652463"/>
                <a:gd name="connsiteX13" fmla="*/ 1828800 w 4329112"/>
                <a:gd name="connsiteY13" fmla="*/ 457200 h 652463"/>
                <a:gd name="connsiteX14" fmla="*/ 2019300 w 4329112"/>
                <a:gd name="connsiteY14" fmla="*/ 452438 h 652463"/>
                <a:gd name="connsiteX15" fmla="*/ 2133600 w 4329112"/>
                <a:gd name="connsiteY15" fmla="*/ 457200 h 652463"/>
                <a:gd name="connsiteX16" fmla="*/ 2228850 w 4329112"/>
                <a:gd name="connsiteY16" fmla="*/ 485775 h 652463"/>
                <a:gd name="connsiteX17" fmla="*/ 2428875 w 4329112"/>
                <a:gd name="connsiteY17" fmla="*/ 490538 h 652463"/>
                <a:gd name="connsiteX18" fmla="*/ 2762250 w 4329112"/>
                <a:gd name="connsiteY18" fmla="*/ 466725 h 652463"/>
                <a:gd name="connsiteX19" fmla="*/ 2862262 w 4329112"/>
                <a:gd name="connsiteY19" fmla="*/ 419100 h 652463"/>
                <a:gd name="connsiteX20" fmla="*/ 3071812 w 4329112"/>
                <a:gd name="connsiteY20" fmla="*/ 395288 h 652463"/>
                <a:gd name="connsiteX21" fmla="*/ 3148012 w 4329112"/>
                <a:gd name="connsiteY21" fmla="*/ 447675 h 652463"/>
                <a:gd name="connsiteX22" fmla="*/ 3386137 w 4329112"/>
                <a:gd name="connsiteY22" fmla="*/ 461963 h 652463"/>
                <a:gd name="connsiteX23" fmla="*/ 3562350 w 4329112"/>
                <a:gd name="connsiteY23" fmla="*/ 461963 h 652463"/>
                <a:gd name="connsiteX24" fmla="*/ 3743325 w 4329112"/>
                <a:gd name="connsiteY24" fmla="*/ 442913 h 652463"/>
                <a:gd name="connsiteX25" fmla="*/ 3919537 w 4329112"/>
                <a:gd name="connsiteY25" fmla="*/ 438150 h 652463"/>
                <a:gd name="connsiteX26" fmla="*/ 4086225 w 4329112"/>
                <a:gd name="connsiteY26" fmla="*/ 452438 h 652463"/>
                <a:gd name="connsiteX27" fmla="*/ 4214812 w 4329112"/>
                <a:gd name="connsiteY27" fmla="*/ 438150 h 652463"/>
                <a:gd name="connsiteX28" fmla="*/ 4329112 w 4329112"/>
                <a:gd name="connsiteY28" fmla="*/ 490538 h 652463"/>
                <a:gd name="connsiteX29" fmla="*/ 4214812 w 4329112"/>
                <a:gd name="connsiteY29" fmla="*/ 552450 h 652463"/>
                <a:gd name="connsiteX30" fmla="*/ 4148137 w 4329112"/>
                <a:gd name="connsiteY30" fmla="*/ 585788 h 652463"/>
                <a:gd name="connsiteX31" fmla="*/ 3957637 w 4329112"/>
                <a:gd name="connsiteY31" fmla="*/ 571500 h 652463"/>
                <a:gd name="connsiteX32" fmla="*/ 3629025 w 4329112"/>
                <a:gd name="connsiteY32" fmla="*/ 542925 h 652463"/>
                <a:gd name="connsiteX33" fmla="*/ 3171825 w 4329112"/>
                <a:gd name="connsiteY33" fmla="*/ 547688 h 652463"/>
                <a:gd name="connsiteX34" fmla="*/ 2852737 w 4329112"/>
                <a:gd name="connsiteY34" fmla="*/ 561975 h 652463"/>
                <a:gd name="connsiteX35" fmla="*/ 2524125 w 4329112"/>
                <a:gd name="connsiteY35" fmla="*/ 566738 h 652463"/>
                <a:gd name="connsiteX36" fmla="*/ 2266950 w 4329112"/>
                <a:gd name="connsiteY36" fmla="*/ 590550 h 652463"/>
                <a:gd name="connsiteX37" fmla="*/ 1971675 w 4329112"/>
                <a:gd name="connsiteY37" fmla="*/ 642938 h 652463"/>
                <a:gd name="connsiteX38" fmla="*/ 1947862 w 4329112"/>
                <a:gd name="connsiteY38" fmla="*/ 652463 h 652463"/>
                <a:gd name="connsiteX39" fmla="*/ 1804987 w 4329112"/>
                <a:gd name="connsiteY39" fmla="*/ 528638 h 652463"/>
                <a:gd name="connsiteX40" fmla="*/ 1709737 w 4329112"/>
                <a:gd name="connsiteY40" fmla="*/ 466725 h 652463"/>
                <a:gd name="connsiteX41" fmla="*/ 1633537 w 4329112"/>
                <a:gd name="connsiteY41" fmla="*/ 428625 h 652463"/>
                <a:gd name="connsiteX42" fmla="*/ 1533525 w 4329112"/>
                <a:gd name="connsiteY42" fmla="*/ 314325 h 652463"/>
                <a:gd name="connsiteX43" fmla="*/ 1452562 w 4329112"/>
                <a:gd name="connsiteY43" fmla="*/ 314325 h 652463"/>
                <a:gd name="connsiteX44" fmla="*/ 1390650 w 4329112"/>
                <a:gd name="connsiteY44" fmla="*/ 314325 h 652463"/>
                <a:gd name="connsiteX45" fmla="*/ 1309687 w 4329112"/>
                <a:gd name="connsiteY45" fmla="*/ 290513 h 652463"/>
                <a:gd name="connsiteX46" fmla="*/ 1219200 w 4329112"/>
                <a:gd name="connsiteY46" fmla="*/ 261938 h 652463"/>
                <a:gd name="connsiteX47" fmla="*/ 1157287 w 4329112"/>
                <a:gd name="connsiteY47" fmla="*/ 242888 h 652463"/>
                <a:gd name="connsiteX48" fmla="*/ 1090612 w 4329112"/>
                <a:gd name="connsiteY48" fmla="*/ 161925 h 652463"/>
                <a:gd name="connsiteX49" fmla="*/ 966787 w 4329112"/>
                <a:gd name="connsiteY49" fmla="*/ 100013 h 652463"/>
                <a:gd name="connsiteX50" fmla="*/ 800100 w 4329112"/>
                <a:gd name="connsiteY50" fmla="*/ 71438 h 652463"/>
                <a:gd name="connsiteX51" fmla="*/ 581025 w 4329112"/>
                <a:gd name="connsiteY51" fmla="*/ 71438 h 652463"/>
                <a:gd name="connsiteX52" fmla="*/ 361950 w 4329112"/>
                <a:gd name="connsiteY52" fmla="*/ 80963 h 652463"/>
                <a:gd name="connsiteX53" fmla="*/ 19050 w 4329112"/>
                <a:gd name="connsiteY53" fmla="*/ 109538 h 652463"/>
                <a:gd name="connsiteX54" fmla="*/ 0 w 4329112"/>
                <a:gd name="connsiteY54" fmla="*/ 38100 h 652463"/>
                <a:gd name="connsiteX0" fmla="*/ 0 w 4329112"/>
                <a:gd name="connsiteY0" fmla="*/ 38100 h 652463"/>
                <a:gd name="connsiteX1" fmla="*/ 581025 w 4329112"/>
                <a:gd name="connsiteY1" fmla="*/ 9525 h 652463"/>
                <a:gd name="connsiteX2" fmla="*/ 976312 w 4329112"/>
                <a:gd name="connsiteY2" fmla="*/ 0 h 652463"/>
                <a:gd name="connsiteX3" fmla="*/ 1071562 w 4329112"/>
                <a:gd name="connsiteY3" fmla="*/ 61913 h 652463"/>
                <a:gd name="connsiteX4" fmla="*/ 1128712 w 4329112"/>
                <a:gd name="connsiteY4" fmla="*/ 109538 h 652463"/>
                <a:gd name="connsiteX5" fmla="*/ 1204912 w 4329112"/>
                <a:gd name="connsiteY5" fmla="*/ 180975 h 652463"/>
                <a:gd name="connsiteX6" fmla="*/ 1285874 w 4329112"/>
                <a:gd name="connsiteY6" fmla="*/ 226220 h 652463"/>
                <a:gd name="connsiteX7" fmla="*/ 1333500 w 4329112"/>
                <a:gd name="connsiteY7" fmla="*/ 209550 h 652463"/>
                <a:gd name="connsiteX8" fmla="*/ 1409700 w 4329112"/>
                <a:gd name="connsiteY8" fmla="*/ 228600 h 652463"/>
                <a:gd name="connsiteX9" fmla="*/ 1504950 w 4329112"/>
                <a:gd name="connsiteY9" fmla="*/ 252413 h 652463"/>
                <a:gd name="connsiteX10" fmla="*/ 1576387 w 4329112"/>
                <a:gd name="connsiteY10" fmla="*/ 300038 h 652463"/>
                <a:gd name="connsiteX11" fmla="*/ 1676400 w 4329112"/>
                <a:gd name="connsiteY11" fmla="*/ 361950 h 652463"/>
                <a:gd name="connsiteX12" fmla="*/ 1738312 w 4329112"/>
                <a:gd name="connsiteY12" fmla="*/ 442913 h 652463"/>
                <a:gd name="connsiteX13" fmla="*/ 1828800 w 4329112"/>
                <a:gd name="connsiteY13" fmla="*/ 457200 h 652463"/>
                <a:gd name="connsiteX14" fmla="*/ 2019300 w 4329112"/>
                <a:gd name="connsiteY14" fmla="*/ 452438 h 652463"/>
                <a:gd name="connsiteX15" fmla="*/ 2133600 w 4329112"/>
                <a:gd name="connsiteY15" fmla="*/ 457200 h 652463"/>
                <a:gd name="connsiteX16" fmla="*/ 2228850 w 4329112"/>
                <a:gd name="connsiteY16" fmla="*/ 485775 h 652463"/>
                <a:gd name="connsiteX17" fmla="*/ 2428875 w 4329112"/>
                <a:gd name="connsiteY17" fmla="*/ 490538 h 652463"/>
                <a:gd name="connsiteX18" fmla="*/ 2762250 w 4329112"/>
                <a:gd name="connsiteY18" fmla="*/ 466725 h 652463"/>
                <a:gd name="connsiteX19" fmla="*/ 2862262 w 4329112"/>
                <a:gd name="connsiteY19" fmla="*/ 419100 h 652463"/>
                <a:gd name="connsiteX20" fmla="*/ 3071812 w 4329112"/>
                <a:gd name="connsiteY20" fmla="*/ 395288 h 652463"/>
                <a:gd name="connsiteX21" fmla="*/ 3148012 w 4329112"/>
                <a:gd name="connsiteY21" fmla="*/ 447675 h 652463"/>
                <a:gd name="connsiteX22" fmla="*/ 3386137 w 4329112"/>
                <a:gd name="connsiteY22" fmla="*/ 461963 h 652463"/>
                <a:gd name="connsiteX23" fmla="*/ 3562350 w 4329112"/>
                <a:gd name="connsiteY23" fmla="*/ 461963 h 652463"/>
                <a:gd name="connsiteX24" fmla="*/ 3743325 w 4329112"/>
                <a:gd name="connsiteY24" fmla="*/ 442913 h 652463"/>
                <a:gd name="connsiteX25" fmla="*/ 3919537 w 4329112"/>
                <a:gd name="connsiteY25" fmla="*/ 438150 h 652463"/>
                <a:gd name="connsiteX26" fmla="*/ 4086225 w 4329112"/>
                <a:gd name="connsiteY26" fmla="*/ 452438 h 652463"/>
                <a:gd name="connsiteX27" fmla="*/ 4214812 w 4329112"/>
                <a:gd name="connsiteY27" fmla="*/ 438150 h 652463"/>
                <a:gd name="connsiteX28" fmla="*/ 4329112 w 4329112"/>
                <a:gd name="connsiteY28" fmla="*/ 490538 h 652463"/>
                <a:gd name="connsiteX29" fmla="*/ 4214812 w 4329112"/>
                <a:gd name="connsiteY29" fmla="*/ 552450 h 652463"/>
                <a:gd name="connsiteX30" fmla="*/ 4148137 w 4329112"/>
                <a:gd name="connsiteY30" fmla="*/ 585788 h 652463"/>
                <a:gd name="connsiteX31" fmla="*/ 3957637 w 4329112"/>
                <a:gd name="connsiteY31" fmla="*/ 571500 h 652463"/>
                <a:gd name="connsiteX32" fmla="*/ 3629025 w 4329112"/>
                <a:gd name="connsiteY32" fmla="*/ 542925 h 652463"/>
                <a:gd name="connsiteX33" fmla="*/ 3171825 w 4329112"/>
                <a:gd name="connsiteY33" fmla="*/ 547688 h 652463"/>
                <a:gd name="connsiteX34" fmla="*/ 2852737 w 4329112"/>
                <a:gd name="connsiteY34" fmla="*/ 561975 h 652463"/>
                <a:gd name="connsiteX35" fmla="*/ 2524125 w 4329112"/>
                <a:gd name="connsiteY35" fmla="*/ 566738 h 652463"/>
                <a:gd name="connsiteX36" fmla="*/ 2266950 w 4329112"/>
                <a:gd name="connsiteY36" fmla="*/ 590550 h 652463"/>
                <a:gd name="connsiteX37" fmla="*/ 1971675 w 4329112"/>
                <a:gd name="connsiteY37" fmla="*/ 642938 h 652463"/>
                <a:gd name="connsiteX38" fmla="*/ 1947862 w 4329112"/>
                <a:gd name="connsiteY38" fmla="*/ 652463 h 652463"/>
                <a:gd name="connsiteX39" fmla="*/ 1804987 w 4329112"/>
                <a:gd name="connsiteY39" fmla="*/ 528638 h 652463"/>
                <a:gd name="connsiteX40" fmla="*/ 1709737 w 4329112"/>
                <a:gd name="connsiteY40" fmla="*/ 466725 h 652463"/>
                <a:gd name="connsiteX41" fmla="*/ 1633537 w 4329112"/>
                <a:gd name="connsiteY41" fmla="*/ 428625 h 652463"/>
                <a:gd name="connsiteX42" fmla="*/ 1533525 w 4329112"/>
                <a:gd name="connsiteY42" fmla="*/ 314325 h 652463"/>
                <a:gd name="connsiteX43" fmla="*/ 1452562 w 4329112"/>
                <a:gd name="connsiteY43" fmla="*/ 314325 h 652463"/>
                <a:gd name="connsiteX44" fmla="*/ 1390650 w 4329112"/>
                <a:gd name="connsiteY44" fmla="*/ 314325 h 652463"/>
                <a:gd name="connsiteX45" fmla="*/ 1309687 w 4329112"/>
                <a:gd name="connsiteY45" fmla="*/ 290513 h 652463"/>
                <a:gd name="connsiteX46" fmla="*/ 1219200 w 4329112"/>
                <a:gd name="connsiteY46" fmla="*/ 261938 h 652463"/>
                <a:gd name="connsiteX47" fmla="*/ 1157287 w 4329112"/>
                <a:gd name="connsiteY47" fmla="*/ 242888 h 652463"/>
                <a:gd name="connsiteX48" fmla="*/ 1090612 w 4329112"/>
                <a:gd name="connsiteY48" fmla="*/ 161925 h 652463"/>
                <a:gd name="connsiteX49" fmla="*/ 966787 w 4329112"/>
                <a:gd name="connsiteY49" fmla="*/ 100013 h 652463"/>
                <a:gd name="connsiteX50" fmla="*/ 800100 w 4329112"/>
                <a:gd name="connsiteY50" fmla="*/ 71438 h 652463"/>
                <a:gd name="connsiteX51" fmla="*/ 581025 w 4329112"/>
                <a:gd name="connsiteY51" fmla="*/ 71438 h 652463"/>
                <a:gd name="connsiteX52" fmla="*/ 361950 w 4329112"/>
                <a:gd name="connsiteY52" fmla="*/ 80963 h 652463"/>
                <a:gd name="connsiteX53" fmla="*/ 19050 w 4329112"/>
                <a:gd name="connsiteY53" fmla="*/ 109538 h 652463"/>
                <a:gd name="connsiteX54" fmla="*/ 0 w 4329112"/>
                <a:gd name="connsiteY54" fmla="*/ 38100 h 652463"/>
                <a:gd name="connsiteX0" fmla="*/ 0 w 4329112"/>
                <a:gd name="connsiteY0" fmla="*/ 38100 h 652463"/>
                <a:gd name="connsiteX1" fmla="*/ 581025 w 4329112"/>
                <a:gd name="connsiteY1" fmla="*/ 9525 h 652463"/>
                <a:gd name="connsiteX2" fmla="*/ 976312 w 4329112"/>
                <a:gd name="connsiteY2" fmla="*/ 0 h 652463"/>
                <a:gd name="connsiteX3" fmla="*/ 1071562 w 4329112"/>
                <a:gd name="connsiteY3" fmla="*/ 61913 h 652463"/>
                <a:gd name="connsiteX4" fmla="*/ 1128712 w 4329112"/>
                <a:gd name="connsiteY4" fmla="*/ 109538 h 652463"/>
                <a:gd name="connsiteX5" fmla="*/ 1204912 w 4329112"/>
                <a:gd name="connsiteY5" fmla="*/ 180975 h 652463"/>
                <a:gd name="connsiteX6" fmla="*/ 1285874 w 4329112"/>
                <a:gd name="connsiteY6" fmla="*/ 226220 h 652463"/>
                <a:gd name="connsiteX7" fmla="*/ 1333500 w 4329112"/>
                <a:gd name="connsiteY7" fmla="*/ 264319 h 652463"/>
                <a:gd name="connsiteX8" fmla="*/ 1409700 w 4329112"/>
                <a:gd name="connsiteY8" fmla="*/ 228600 h 652463"/>
                <a:gd name="connsiteX9" fmla="*/ 1504950 w 4329112"/>
                <a:gd name="connsiteY9" fmla="*/ 252413 h 652463"/>
                <a:gd name="connsiteX10" fmla="*/ 1576387 w 4329112"/>
                <a:gd name="connsiteY10" fmla="*/ 300038 h 652463"/>
                <a:gd name="connsiteX11" fmla="*/ 1676400 w 4329112"/>
                <a:gd name="connsiteY11" fmla="*/ 361950 h 652463"/>
                <a:gd name="connsiteX12" fmla="*/ 1738312 w 4329112"/>
                <a:gd name="connsiteY12" fmla="*/ 442913 h 652463"/>
                <a:gd name="connsiteX13" fmla="*/ 1828800 w 4329112"/>
                <a:gd name="connsiteY13" fmla="*/ 457200 h 652463"/>
                <a:gd name="connsiteX14" fmla="*/ 2019300 w 4329112"/>
                <a:gd name="connsiteY14" fmla="*/ 452438 h 652463"/>
                <a:gd name="connsiteX15" fmla="*/ 2133600 w 4329112"/>
                <a:gd name="connsiteY15" fmla="*/ 457200 h 652463"/>
                <a:gd name="connsiteX16" fmla="*/ 2228850 w 4329112"/>
                <a:gd name="connsiteY16" fmla="*/ 485775 h 652463"/>
                <a:gd name="connsiteX17" fmla="*/ 2428875 w 4329112"/>
                <a:gd name="connsiteY17" fmla="*/ 490538 h 652463"/>
                <a:gd name="connsiteX18" fmla="*/ 2762250 w 4329112"/>
                <a:gd name="connsiteY18" fmla="*/ 466725 h 652463"/>
                <a:gd name="connsiteX19" fmla="*/ 2862262 w 4329112"/>
                <a:gd name="connsiteY19" fmla="*/ 419100 h 652463"/>
                <a:gd name="connsiteX20" fmla="*/ 3071812 w 4329112"/>
                <a:gd name="connsiteY20" fmla="*/ 395288 h 652463"/>
                <a:gd name="connsiteX21" fmla="*/ 3148012 w 4329112"/>
                <a:gd name="connsiteY21" fmla="*/ 447675 h 652463"/>
                <a:gd name="connsiteX22" fmla="*/ 3386137 w 4329112"/>
                <a:gd name="connsiteY22" fmla="*/ 461963 h 652463"/>
                <a:gd name="connsiteX23" fmla="*/ 3562350 w 4329112"/>
                <a:gd name="connsiteY23" fmla="*/ 461963 h 652463"/>
                <a:gd name="connsiteX24" fmla="*/ 3743325 w 4329112"/>
                <a:gd name="connsiteY24" fmla="*/ 442913 h 652463"/>
                <a:gd name="connsiteX25" fmla="*/ 3919537 w 4329112"/>
                <a:gd name="connsiteY25" fmla="*/ 438150 h 652463"/>
                <a:gd name="connsiteX26" fmla="*/ 4086225 w 4329112"/>
                <a:gd name="connsiteY26" fmla="*/ 452438 h 652463"/>
                <a:gd name="connsiteX27" fmla="*/ 4214812 w 4329112"/>
                <a:gd name="connsiteY27" fmla="*/ 438150 h 652463"/>
                <a:gd name="connsiteX28" fmla="*/ 4329112 w 4329112"/>
                <a:gd name="connsiteY28" fmla="*/ 490538 h 652463"/>
                <a:gd name="connsiteX29" fmla="*/ 4214812 w 4329112"/>
                <a:gd name="connsiteY29" fmla="*/ 552450 h 652463"/>
                <a:gd name="connsiteX30" fmla="*/ 4148137 w 4329112"/>
                <a:gd name="connsiteY30" fmla="*/ 585788 h 652463"/>
                <a:gd name="connsiteX31" fmla="*/ 3957637 w 4329112"/>
                <a:gd name="connsiteY31" fmla="*/ 571500 h 652463"/>
                <a:gd name="connsiteX32" fmla="*/ 3629025 w 4329112"/>
                <a:gd name="connsiteY32" fmla="*/ 542925 h 652463"/>
                <a:gd name="connsiteX33" fmla="*/ 3171825 w 4329112"/>
                <a:gd name="connsiteY33" fmla="*/ 547688 h 652463"/>
                <a:gd name="connsiteX34" fmla="*/ 2852737 w 4329112"/>
                <a:gd name="connsiteY34" fmla="*/ 561975 h 652463"/>
                <a:gd name="connsiteX35" fmla="*/ 2524125 w 4329112"/>
                <a:gd name="connsiteY35" fmla="*/ 566738 h 652463"/>
                <a:gd name="connsiteX36" fmla="*/ 2266950 w 4329112"/>
                <a:gd name="connsiteY36" fmla="*/ 590550 h 652463"/>
                <a:gd name="connsiteX37" fmla="*/ 1971675 w 4329112"/>
                <a:gd name="connsiteY37" fmla="*/ 642938 h 652463"/>
                <a:gd name="connsiteX38" fmla="*/ 1947862 w 4329112"/>
                <a:gd name="connsiteY38" fmla="*/ 652463 h 652463"/>
                <a:gd name="connsiteX39" fmla="*/ 1804987 w 4329112"/>
                <a:gd name="connsiteY39" fmla="*/ 528638 h 652463"/>
                <a:gd name="connsiteX40" fmla="*/ 1709737 w 4329112"/>
                <a:gd name="connsiteY40" fmla="*/ 466725 h 652463"/>
                <a:gd name="connsiteX41" fmla="*/ 1633537 w 4329112"/>
                <a:gd name="connsiteY41" fmla="*/ 428625 h 652463"/>
                <a:gd name="connsiteX42" fmla="*/ 1533525 w 4329112"/>
                <a:gd name="connsiteY42" fmla="*/ 314325 h 652463"/>
                <a:gd name="connsiteX43" fmla="*/ 1452562 w 4329112"/>
                <a:gd name="connsiteY43" fmla="*/ 314325 h 652463"/>
                <a:gd name="connsiteX44" fmla="*/ 1390650 w 4329112"/>
                <a:gd name="connsiteY44" fmla="*/ 314325 h 652463"/>
                <a:gd name="connsiteX45" fmla="*/ 1309687 w 4329112"/>
                <a:gd name="connsiteY45" fmla="*/ 290513 h 652463"/>
                <a:gd name="connsiteX46" fmla="*/ 1219200 w 4329112"/>
                <a:gd name="connsiteY46" fmla="*/ 261938 h 652463"/>
                <a:gd name="connsiteX47" fmla="*/ 1157287 w 4329112"/>
                <a:gd name="connsiteY47" fmla="*/ 242888 h 652463"/>
                <a:gd name="connsiteX48" fmla="*/ 1090612 w 4329112"/>
                <a:gd name="connsiteY48" fmla="*/ 161925 h 652463"/>
                <a:gd name="connsiteX49" fmla="*/ 966787 w 4329112"/>
                <a:gd name="connsiteY49" fmla="*/ 100013 h 652463"/>
                <a:gd name="connsiteX50" fmla="*/ 800100 w 4329112"/>
                <a:gd name="connsiteY50" fmla="*/ 71438 h 652463"/>
                <a:gd name="connsiteX51" fmla="*/ 581025 w 4329112"/>
                <a:gd name="connsiteY51" fmla="*/ 71438 h 652463"/>
                <a:gd name="connsiteX52" fmla="*/ 361950 w 4329112"/>
                <a:gd name="connsiteY52" fmla="*/ 80963 h 652463"/>
                <a:gd name="connsiteX53" fmla="*/ 19050 w 4329112"/>
                <a:gd name="connsiteY53" fmla="*/ 109538 h 652463"/>
                <a:gd name="connsiteX54" fmla="*/ 0 w 4329112"/>
                <a:gd name="connsiteY54" fmla="*/ 38100 h 652463"/>
                <a:gd name="connsiteX0" fmla="*/ 0 w 4329112"/>
                <a:gd name="connsiteY0" fmla="*/ 38100 h 652463"/>
                <a:gd name="connsiteX1" fmla="*/ 581025 w 4329112"/>
                <a:gd name="connsiteY1" fmla="*/ 9525 h 652463"/>
                <a:gd name="connsiteX2" fmla="*/ 976312 w 4329112"/>
                <a:gd name="connsiteY2" fmla="*/ 0 h 652463"/>
                <a:gd name="connsiteX3" fmla="*/ 1071562 w 4329112"/>
                <a:gd name="connsiteY3" fmla="*/ 61913 h 652463"/>
                <a:gd name="connsiteX4" fmla="*/ 1128712 w 4329112"/>
                <a:gd name="connsiteY4" fmla="*/ 109538 h 652463"/>
                <a:gd name="connsiteX5" fmla="*/ 1204912 w 4329112"/>
                <a:gd name="connsiteY5" fmla="*/ 180975 h 652463"/>
                <a:gd name="connsiteX6" fmla="*/ 1285874 w 4329112"/>
                <a:gd name="connsiteY6" fmla="*/ 226220 h 652463"/>
                <a:gd name="connsiteX7" fmla="*/ 1333500 w 4329112"/>
                <a:gd name="connsiteY7" fmla="*/ 264319 h 652463"/>
                <a:gd name="connsiteX8" fmla="*/ 1423988 w 4329112"/>
                <a:gd name="connsiteY8" fmla="*/ 295275 h 652463"/>
                <a:gd name="connsiteX9" fmla="*/ 1504950 w 4329112"/>
                <a:gd name="connsiteY9" fmla="*/ 252413 h 652463"/>
                <a:gd name="connsiteX10" fmla="*/ 1576387 w 4329112"/>
                <a:gd name="connsiteY10" fmla="*/ 300038 h 652463"/>
                <a:gd name="connsiteX11" fmla="*/ 1676400 w 4329112"/>
                <a:gd name="connsiteY11" fmla="*/ 361950 h 652463"/>
                <a:gd name="connsiteX12" fmla="*/ 1738312 w 4329112"/>
                <a:gd name="connsiteY12" fmla="*/ 442913 h 652463"/>
                <a:gd name="connsiteX13" fmla="*/ 1828800 w 4329112"/>
                <a:gd name="connsiteY13" fmla="*/ 457200 h 652463"/>
                <a:gd name="connsiteX14" fmla="*/ 2019300 w 4329112"/>
                <a:gd name="connsiteY14" fmla="*/ 452438 h 652463"/>
                <a:gd name="connsiteX15" fmla="*/ 2133600 w 4329112"/>
                <a:gd name="connsiteY15" fmla="*/ 457200 h 652463"/>
                <a:gd name="connsiteX16" fmla="*/ 2228850 w 4329112"/>
                <a:gd name="connsiteY16" fmla="*/ 485775 h 652463"/>
                <a:gd name="connsiteX17" fmla="*/ 2428875 w 4329112"/>
                <a:gd name="connsiteY17" fmla="*/ 490538 h 652463"/>
                <a:gd name="connsiteX18" fmla="*/ 2762250 w 4329112"/>
                <a:gd name="connsiteY18" fmla="*/ 466725 h 652463"/>
                <a:gd name="connsiteX19" fmla="*/ 2862262 w 4329112"/>
                <a:gd name="connsiteY19" fmla="*/ 419100 h 652463"/>
                <a:gd name="connsiteX20" fmla="*/ 3071812 w 4329112"/>
                <a:gd name="connsiteY20" fmla="*/ 395288 h 652463"/>
                <a:gd name="connsiteX21" fmla="*/ 3148012 w 4329112"/>
                <a:gd name="connsiteY21" fmla="*/ 447675 h 652463"/>
                <a:gd name="connsiteX22" fmla="*/ 3386137 w 4329112"/>
                <a:gd name="connsiteY22" fmla="*/ 461963 h 652463"/>
                <a:gd name="connsiteX23" fmla="*/ 3562350 w 4329112"/>
                <a:gd name="connsiteY23" fmla="*/ 461963 h 652463"/>
                <a:gd name="connsiteX24" fmla="*/ 3743325 w 4329112"/>
                <a:gd name="connsiteY24" fmla="*/ 442913 h 652463"/>
                <a:gd name="connsiteX25" fmla="*/ 3919537 w 4329112"/>
                <a:gd name="connsiteY25" fmla="*/ 438150 h 652463"/>
                <a:gd name="connsiteX26" fmla="*/ 4086225 w 4329112"/>
                <a:gd name="connsiteY26" fmla="*/ 452438 h 652463"/>
                <a:gd name="connsiteX27" fmla="*/ 4214812 w 4329112"/>
                <a:gd name="connsiteY27" fmla="*/ 438150 h 652463"/>
                <a:gd name="connsiteX28" fmla="*/ 4329112 w 4329112"/>
                <a:gd name="connsiteY28" fmla="*/ 490538 h 652463"/>
                <a:gd name="connsiteX29" fmla="*/ 4214812 w 4329112"/>
                <a:gd name="connsiteY29" fmla="*/ 552450 h 652463"/>
                <a:gd name="connsiteX30" fmla="*/ 4148137 w 4329112"/>
                <a:gd name="connsiteY30" fmla="*/ 585788 h 652463"/>
                <a:gd name="connsiteX31" fmla="*/ 3957637 w 4329112"/>
                <a:gd name="connsiteY31" fmla="*/ 571500 h 652463"/>
                <a:gd name="connsiteX32" fmla="*/ 3629025 w 4329112"/>
                <a:gd name="connsiteY32" fmla="*/ 542925 h 652463"/>
                <a:gd name="connsiteX33" fmla="*/ 3171825 w 4329112"/>
                <a:gd name="connsiteY33" fmla="*/ 547688 h 652463"/>
                <a:gd name="connsiteX34" fmla="*/ 2852737 w 4329112"/>
                <a:gd name="connsiteY34" fmla="*/ 561975 h 652463"/>
                <a:gd name="connsiteX35" fmla="*/ 2524125 w 4329112"/>
                <a:gd name="connsiteY35" fmla="*/ 566738 h 652463"/>
                <a:gd name="connsiteX36" fmla="*/ 2266950 w 4329112"/>
                <a:gd name="connsiteY36" fmla="*/ 590550 h 652463"/>
                <a:gd name="connsiteX37" fmla="*/ 1971675 w 4329112"/>
                <a:gd name="connsiteY37" fmla="*/ 642938 h 652463"/>
                <a:gd name="connsiteX38" fmla="*/ 1947862 w 4329112"/>
                <a:gd name="connsiteY38" fmla="*/ 652463 h 652463"/>
                <a:gd name="connsiteX39" fmla="*/ 1804987 w 4329112"/>
                <a:gd name="connsiteY39" fmla="*/ 528638 h 652463"/>
                <a:gd name="connsiteX40" fmla="*/ 1709737 w 4329112"/>
                <a:gd name="connsiteY40" fmla="*/ 466725 h 652463"/>
                <a:gd name="connsiteX41" fmla="*/ 1633537 w 4329112"/>
                <a:gd name="connsiteY41" fmla="*/ 428625 h 652463"/>
                <a:gd name="connsiteX42" fmla="*/ 1533525 w 4329112"/>
                <a:gd name="connsiteY42" fmla="*/ 314325 h 652463"/>
                <a:gd name="connsiteX43" fmla="*/ 1452562 w 4329112"/>
                <a:gd name="connsiteY43" fmla="*/ 314325 h 652463"/>
                <a:gd name="connsiteX44" fmla="*/ 1390650 w 4329112"/>
                <a:gd name="connsiteY44" fmla="*/ 314325 h 652463"/>
                <a:gd name="connsiteX45" fmla="*/ 1309687 w 4329112"/>
                <a:gd name="connsiteY45" fmla="*/ 290513 h 652463"/>
                <a:gd name="connsiteX46" fmla="*/ 1219200 w 4329112"/>
                <a:gd name="connsiteY46" fmla="*/ 261938 h 652463"/>
                <a:gd name="connsiteX47" fmla="*/ 1157287 w 4329112"/>
                <a:gd name="connsiteY47" fmla="*/ 242888 h 652463"/>
                <a:gd name="connsiteX48" fmla="*/ 1090612 w 4329112"/>
                <a:gd name="connsiteY48" fmla="*/ 161925 h 652463"/>
                <a:gd name="connsiteX49" fmla="*/ 966787 w 4329112"/>
                <a:gd name="connsiteY49" fmla="*/ 100013 h 652463"/>
                <a:gd name="connsiteX50" fmla="*/ 800100 w 4329112"/>
                <a:gd name="connsiteY50" fmla="*/ 71438 h 652463"/>
                <a:gd name="connsiteX51" fmla="*/ 581025 w 4329112"/>
                <a:gd name="connsiteY51" fmla="*/ 71438 h 652463"/>
                <a:gd name="connsiteX52" fmla="*/ 361950 w 4329112"/>
                <a:gd name="connsiteY52" fmla="*/ 80963 h 652463"/>
                <a:gd name="connsiteX53" fmla="*/ 19050 w 4329112"/>
                <a:gd name="connsiteY53" fmla="*/ 109538 h 652463"/>
                <a:gd name="connsiteX54" fmla="*/ 0 w 4329112"/>
                <a:gd name="connsiteY54" fmla="*/ 38100 h 652463"/>
                <a:gd name="connsiteX0" fmla="*/ 0 w 4329112"/>
                <a:gd name="connsiteY0" fmla="*/ 38100 h 652463"/>
                <a:gd name="connsiteX1" fmla="*/ 581025 w 4329112"/>
                <a:gd name="connsiteY1" fmla="*/ 9525 h 652463"/>
                <a:gd name="connsiteX2" fmla="*/ 976312 w 4329112"/>
                <a:gd name="connsiteY2" fmla="*/ 0 h 652463"/>
                <a:gd name="connsiteX3" fmla="*/ 1071562 w 4329112"/>
                <a:gd name="connsiteY3" fmla="*/ 61913 h 652463"/>
                <a:gd name="connsiteX4" fmla="*/ 1128712 w 4329112"/>
                <a:gd name="connsiteY4" fmla="*/ 109538 h 652463"/>
                <a:gd name="connsiteX5" fmla="*/ 1204912 w 4329112"/>
                <a:gd name="connsiteY5" fmla="*/ 180975 h 652463"/>
                <a:gd name="connsiteX6" fmla="*/ 1285874 w 4329112"/>
                <a:gd name="connsiteY6" fmla="*/ 226220 h 652463"/>
                <a:gd name="connsiteX7" fmla="*/ 1333500 w 4329112"/>
                <a:gd name="connsiteY7" fmla="*/ 264319 h 652463"/>
                <a:gd name="connsiteX8" fmla="*/ 1423988 w 4329112"/>
                <a:gd name="connsiteY8" fmla="*/ 295275 h 652463"/>
                <a:gd name="connsiteX9" fmla="*/ 1512094 w 4329112"/>
                <a:gd name="connsiteY9" fmla="*/ 295275 h 652463"/>
                <a:gd name="connsiteX10" fmla="*/ 1576387 w 4329112"/>
                <a:gd name="connsiteY10" fmla="*/ 300038 h 652463"/>
                <a:gd name="connsiteX11" fmla="*/ 1676400 w 4329112"/>
                <a:gd name="connsiteY11" fmla="*/ 361950 h 652463"/>
                <a:gd name="connsiteX12" fmla="*/ 1738312 w 4329112"/>
                <a:gd name="connsiteY12" fmla="*/ 442913 h 652463"/>
                <a:gd name="connsiteX13" fmla="*/ 1828800 w 4329112"/>
                <a:gd name="connsiteY13" fmla="*/ 457200 h 652463"/>
                <a:gd name="connsiteX14" fmla="*/ 2019300 w 4329112"/>
                <a:gd name="connsiteY14" fmla="*/ 452438 h 652463"/>
                <a:gd name="connsiteX15" fmla="*/ 2133600 w 4329112"/>
                <a:gd name="connsiteY15" fmla="*/ 457200 h 652463"/>
                <a:gd name="connsiteX16" fmla="*/ 2228850 w 4329112"/>
                <a:gd name="connsiteY16" fmla="*/ 485775 h 652463"/>
                <a:gd name="connsiteX17" fmla="*/ 2428875 w 4329112"/>
                <a:gd name="connsiteY17" fmla="*/ 490538 h 652463"/>
                <a:gd name="connsiteX18" fmla="*/ 2762250 w 4329112"/>
                <a:gd name="connsiteY18" fmla="*/ 466725 h 652463"/>
                <a:gd name="connsiteX19" fmla="*/ 2862262 w 4329112"/>
                <a:gd name="connsiteY19" fmla="*/ 419100 h 652463"/>
                <a:gd name="connsiteX20" fmla="*/ 3071812 w 4329112"/>
                <a:gd name="connsiteY20" fmla="*/ 395288 h 652463"/>
                <a:gd name="connsiteX21" fmla="*/ 3148012 w 4329112"/>
                <a:gd name="connsiteY21" fmla="*/ 447675 h 652463"/>
                <a:gd name="connsiteX22" fmla="*/ 3386137 w 4329112"/>
                <a:gd name="connsiteY22" fmla="*/ 461963 h 652463"/>
                <a:gd name="connsiteX23" fmla="*/ 3562350 w 4329112"/>
                <a:gd name="connsiteY23" fmla="*/ 461963 h 652463"/>
                <a:gd name="connsiteX24" fmla="*/ 3743325 w 4329112"/>
                <a:gd name="connsiteY24" fmla="*/ 442913 h 652463"/>
                <a:gd name="connsiteX25" fmla="*/ 3919537 w 4329112"/>
                <a:gd name="connsiteY25" fmla="*/ 438150 h 652463"/>
                <a:gd name="connsiteX26" fmla="*/ 4086225 w 4329112"/>
                <a:gd name="connsiteY26" fmla="*/ 452438 h 652463"/>
                <a:gd name="connsiteX27" fmla="*/ 4214812 w 4329112"/>
                <a:gd name="connsiteY27" fmla="*/ 438150 h 652463"/>
                <a:gd name="connsiteX28" fmla="*/ 4329112 w 4329112"/>
                <a:gd name="connsiteY28" fmla="*/ 490538 h 652463"/>
                <a:gd name="connsiteX29" fmla="*/ 4214812 w 4329112"/>
                <a:gd name="connsiteY29" fmla="*/ 552450 h 652463"/>
                <a:gd name="connsiteX30" fmla="*/ 4148137 w 4329112"/>
                <a:gd name="connsiteY30" fmla="*/ 585788 h 652463"/>
                <a:gd name="connsiteX31" fmla="*/ 3957637 w 4329112"/>
                <a:gd name="connsiteY31" fmla="*/ 571500 h 652463"/>
                <a:gd name="connsiteX32" fmla="*/ 3629025 w 4329112"/>
                <a:gd name="connsiteY32" fmla="*/ 542925 h 652463"/>
                <a:gd name="connsiteX33" fmla="*/ 3171825 w 4329112"/>
                <a:gd name="connsiteY33" fmla="*/ 547688 h 652463"/>
                <a:gd name="connsiteX34" fmla="*/ 2852737 w 4329112"/>
                <a:gd name="connsiteY34" fmla="*/ 561975 h 652463"/>
                <a:gd name="connsiteX35" fmla="*/ 2524125 w 4329112"/>
                <a:gd name="connsiteY35" fmla="*/ 566738 h 652463"/>
                <a:gd name="connsiteX36" fmla="*/ 2266950 w 4329112"/>
                <a:gd name="connsiteY36" fmla="*/ 590550 h 652463"/>
                <a:gd name="connsiteX37" fmla="*/ 1971675 w 4329112"/>
                <a:gd name="connsiteY37" fmla="*/ 642938 h 652463"/>
                <a:gd name="connsiteX38" fmla="*/ 1947862 w 4329112"/>
                <a:gd name="connsiteY38" fmla="*/ 652463 h 652463"/>
                <a:gd name="connsiteX39" fmla="*/ 1804987 w 4329112"/>
                <a:gd name="connsiteY39" fmla="*/ 528638 h 652463"/>
                <a:gd name="connsiteX40" fmla="*/ 1709737 w 4329112"/>
                <a:gd name="connsiteY40" fmla="*/ 466725 h 652463"/>
                <a:gd name="connsiteX41" fmla="*/ 1633537 w 4329112"/>
                <a:gd name="connsiteY41" fmla="*/ 428625 h 652463"/>
                <a:gd name="connsiteX42" fmla="*/ 1533525 w 4329112"/>
                <a:gd name="connsiteY42" fmla="*/ 314325 h 652463"/>
                <a:gd name="connsiteX43" fmla="*/ 1452562 w 4329112"/>
                <a:gd name="connsiteY43" fmla="*/ 314325 h 652463"/>
                <a:gd name="connsiteX44" fmla="*/ 1390650 w 4329112"/>
                <a:gd name="connsiteY44" fmla="*/ 314325 h 652463"/>
                <a:gd name="connsiteX45" fmla="*/ 1309687 w 4329112"/>
                <a:gd name="connsiteY45" fmla="*/ 290513 h 652463"/>
                <a:gd name="connsiteX46" fmla="*/ 1219200 w 4329112"/>
                <a:gd name="connsiteY46" fmla="*/ 261938 h 652463"/>
                <a:gd name="connsiteX47" fmla="*/ 1157287 w 4329112"/>
                <a:gd name="connsiteY47" fmla="*/ 242888 h 652463"/>
                <a:gd name="connsiteX48" fmla="*/ 1090612 w 4329112"/>
                <a:gd name="connsiteY48" fmla="*/ 161925 h 652463"/>
                <a:gd name="connsiteX49" fmla="*/ 966787 w 4329112"/>
                <a:gd name="connsiteY49" fmla="*/ 100013 h 652463"/>
                <a:gd name="connsiteX50" fmla="*/ 800100 w 4329112"/>
                <a:gd name="connsiteY50" fmla="*/ 71438 h 652463"/>
                <a:gd name="connsiteX51" fmla="*/ 581025 w 4329112"/>
                <a:gd name="connsiteY51" fmla="*/ 71438 h 652463"/>
                <a:gd name="connsiteX52" fmla="*/ 361950 w 4329112"/>
                <a:gd name="connsiteY52" fmla="*/ 80963 h 652463"/>
                <a:gd name="connsiteX53" fmla="*/ 19050 w 4329112"/>
                <a:gd name="connsiteY53" fmla="*/ 109538 h 652463"/>
                <a:gd name="connsiteX54" fmla="*/ 0 w 4329112"/>
                <a:gd name="connsiteY54" fmla="*/ 38100 h 652463"/>
                <a:gd name="connsiteX0" fmla="*/ 0 w 4329112"/>
                <a:gd name="connsiteY0" fmla="*/ 38100 h 652463"/>
                <a:gd name="connsiteX1" fmla="*/ 581025 w 4329112"/>
                <a:gd name="connsiteY1" fmla="*/ 9525 h 652463"/>
                <a:gd name="connsiteX2" fmla="*/ 976312 w 4329112"/>
                <a:gd name="connsiteY2" fmla="*/ 0 h 652463"/>
                <a:gd name="connsiteX3" fmla="*/ 1071562 w 4329112"/>
                <a:gd name="connsiteY3" fmla="*/ 61913 h 652463"/>
                <a:gd name="connsiteX4" fmla="*/ 1128712 w 4329112"/>
                <a:gd name="connsiteY4" fmla="*/ 109538 h 652463"/>
                <a:gd name="connsiteX5" fmla="*/ 1204912 w 4329112"/>
                <a:gd name="connsiteY5" fmla="*/ 180975 h 652463"/>
                <a:gd name="connsiteX6" fmla="*/ 1285874 w 4329112"/>
                <a:gd name="connsiteY6" fmla="*/ 226220 h 652463"/>
                <a:gd name="connsiteX7" fmla="*/ 1333500 w 4329112"/>
                <a:gd name="connsiteY7" fmla="*/ 264319 h 652463"/>
                <a:gd name="connsiteX8" fmla="*/ 1423988 w 4329112"/>
                <a:gd name="connsiteY8" fmla="*/ 295275 h 652463"/>
                <a:gd name="connsiteX9" fmla="*/ 1512094 w 4329112"/>
                <a:gd name="connsiteY9" fmla="*/ 295275 h 652463"/>
                <a:gd name="connsiteX10" fmla="*/ 1564481 w 4329112"/>
                <a:gd name="connsiteY10" fmla="*/ 321469 h 652463"/>
                <a:gd name="connsiteX11" fmla="*/ 1676400 w 4329112"/>
                <a:gd name="connsiteY11" fmla="*/ 361950 h 652463"/>
                <a:gd name="connsiteX12" fmla="*/ 1738312 w 4329112"/>
                <a:gd name="connsiteY12" fmla="*/ 442913 h 652463"/>
                <a:gd name="connsiteX13" fmla="*/ 1828800 w 4329112"/>
                <a:gd name="connsiteY13" fmla="*/ 457200 h 652463"/>
                <a:gd name="connsiteX14" fmla="*/ 2019300 w 4329112"/>
                <a:gd name="connsiteY14" fmla="*/ 452438 h 652463"/>
                <a:gd name="connsiteX15" fmla="*/ 2133600 w 4329112"/>
                <a:gd name="connsiteY15" fmla="*/ 457200 h 652463"/>
                <a:gd name="connsiteX16" fmla="*/ 2228850 w 4329112"/>
                <a:gd name="connsiteY16" fmla="*/ 485775 h 652463"/>
                <a:gd name="connsiteX17" fmla="*/ 2428875 w 4329112"/>
                <a:gd name="connsiteY17" fmla="*/ 490538 h 652463"/>
                <a:gd name="connsiteX18" fmla="*/ 2762250 w 4329112"/>
                <a:gd name="connsiteY18" fmla="*/ 466725 h 652463"/>
                <a:gd name="connsiteX19" fmla="*/ 2862262 w 4329112"/>
                <a:gd name="connsiteY19" fmla="*/ 419100 h 652463"/>
                <a:gd name="connsiteX20" fmla="*/ 3071812 w 4329112"/>
                <a:gd name="connsiteY20" fmla="*/ 395288 h 652463"/>
                <a:gd name="connsiteX21" fmla="*/ 3148012 w 4329112"/>
                <a:gd name="connsiteY21" fmla="*/ 447675 h 652463"/>
                <a:gd name="connsiteX22" fmla="*/ 3386137 w 4329112"/>
                <a:gd name="connsiteY22" fmla="*/ 461963 h 652463"/>
                <a:gd name="connsiteX23" fmla="*/ 3562350 w 4329112"/>
                <a:gd name="connsiteY23" fmla="*/ 461963 h 652463"/>
                <a:gd name="connsiteX24" fmla="*/ 3743325 w 4329112"/>
                <a:gd name="connsiteY24" fmla="*/ 442913 h 652463"/>
                <a:gd name="connsiteX25" fmla="*/ 3919537 w 4329112"/>
                <a:gd name="connsiteY25" fmla="*/ 438150 h 652463"/>
                <a:gd name="connsiteX26" fmla="*/ 4086225 w 4329112"/>
                <a:gd name="connsiteY26" fmla="*/ 452438 h 652463"/>
                <a:gd name="connsiteX27" fmla="*/ 4214812 w 4329112"/>
                <a:gd name="connsiteY27" fmla="*/ 438150 h 652463"/>
                <a:gd name="connsiteX28" fmla="*/ 4329112 w 4329112"/>
                <a:gd name="connsiteY28" fmla="*/ 490538 h 652463"/>
                <a:gd name="connsiteX29" fmla="*/ 4214812 w 4329112"/>
                <a:gd name="connsiteY29" fmla="*/ 552450 h 652463"/>
                <a:gd name="connsiteX30" fmla="*/ 4148137 w 4329112"/>
                <a:gd name="connsiteY30" fmla="*/ 585788 h 652463"/>
                <a:gd name="connsiteX31" fmla="*/ 3957637 w 4329112"/>
                <a:gd name="connsiteY31" fmla="*/ 571500 h 652463"/>
                <a:gd name="connsiteX32" fmla="*/ 3629025 w 4329112"/>
                <a:gd name="connsiteY32" fmla="*/ 542925 h 652463"/>
                <a:gd name="connsiteX33" fmla="*/ 3171825 w 4329112"/>
                <a:gd name="connsiteY33" fmla="*/ 547688 h 652463"/>
                <a:gd name="connsiteX34" fmla="*/ 2852737 w 4329112"/>
                <a:gd name="connsiteY34" fmla="*/ 561975 h 652463"/>
                <a:gd name="connsiteX35" fmla="*/ 2524125 w 4329112"/>
                <a:gd name="connsiteY35" fmla="*/ 566738 h 652463"/>
                <a:gd name="connsiteX36" fmla="*/ 2266950 w 4329112"/>
                <a:gd name="connsiteY36" fmla="*/ 590550 h 652463"/>
                <a:gd name="connsiteX37" fmla="*/ 1971675 w 4329112"/>
                <a:gd name="connsiteY37" fmla="*/ 642938 h 652463"/>
                <a:gd name="connsiteX38" fmla="*/ 1947862 w 4329112"/>
                <a:gd name="connsiteY38" fmla="*/ 652463 h 652463"/>
                <a:gd name="connsiteX39" fmla="*/ 1804987 w 4329112"/>
                <a:gd name="connsiteY39" fmla="*/ 528638 h 652463"/>
                <a:gd name="connsiteX40" fmla="*/ 1709737 w 4329112"/>
                <a:gd name="connsiteY40" fmla="*/ 466725 h 652463"/>
                <a:gd name="connsiteX41" fmla="*/ 1633537 w 4329112"/>
                <a:gd name="connsiteY41" fmla="*/ 428625 h 652463"/>
                <a:gd name="connsiteX42" fmla="*/ 1533525 w 4329112"/>
                <a:gd name="connsiteY42" fmla="*/ 314325 h 652463"/>
                <a:gd name="connsiteX43" fmla="*/ 1452562 w 4329112"/>
                <a:gd name="connsiteY43" fmla="*/ 314325 h 652463"/>
                <a:gd name="connsiteX44" fmla="*/ 1390650 w 4329112"/>
                <a:gd name="connsiteY44" fmla="*/ 314325 h 652463"/>
                <a:gd name="connsiteX45" fmla="*/ 1309687 w 4329112"/>
                <a:gd name="connsiteY45" fmla="*/ 290513 h 652463"/>
                <a:gd name="connsiteX46" fmla="*/ 1219200 w 4329112"/>
                <a:gd name="connsiteY46" fmla="*/ 261938 h 652463"/>
                <a:gd name="connsiteX47" fmla="*/ 1157287 w 4329112"/>
                <a:gd name="connsiteY47" fmla="*/ 242888 h 652463"/>
                <a:gd name="connsiteX48" fmla="*/ 1090612 w 4329112"/>
                <a:gd name="connsiteY48" fmla="*/ 161925 h 652463"/>
                <a:gd name="connsiteX49" fmla="*/ 966787 w 4329112"/>
                <a:gd name="connsiteY49" fmla="*/ 100013 h 652463"/>
                <a:gd name="connsiteX50" fmla="*/ 800100 w 4329112"/>
                <a:gd name="connsiteY50" fmla="*/ 71438 h 652463"/>
                <a:gd name="connsiteX51" fmla="*/ 581025 w 4329112"/>
                <a:gd name="connsiteY51" fmla="*/ 71438 h 652463"/>
                <a:gd name="connsiteX52" fmla="*/ 361950 w 4329112"/>
                <a:gd name="connsiteY52" fmla="*/ 80963 h 652463"/>
                <a:gd name="connsiteX53" fmla="*/ 19050 w 4329112"/>
                <a:gd name="connsiteY53" fmla="*/ 109538 h 652463"/>
                <a:gd name="connsiteX54" fmla="*/ 0 w 4329112"/>
                <a:gd name="connsiteY54" fmla="*/ 38100 h 652463"/>
                <a:gd name="connsiteX0" fmla="*/ 0 w 4329112"/>
                <a:gd name="connsiteY0" fmla="*/ 38100 h 652463"/>
                <a:gd name="connsiteX1" fmla="*/ 581025 w 4329112"/>
                <a:gd name="connsiteY1" fmla="*/ 9525 h 652463"/>
                <a:gd name="connsiteX2" fmla="*/ 976312 w 4329112"/>
                <a:gd name="connsiteY2" fmla="*/ 0 h 652463"/>
                <a:gd name="connsiteX3" fmla="*/ 1071562 w 4329112"/>
                <a:gd name="connsiteY3" fmla="*/ 61913 h 652463"/>
                <a:gd name="connsiteX4" fmla="*/ 1128712 w 4329112"/>
                <a:gd name="connsiteY4" fmla="*/ 109538 h 652463"/>
                <a:gd name="connsiteX5" fmla="*/ 1204912 w 4329112"/>
                <a:gd name="connsiteY5" fmla="*/ 180975 h 652463"/>
                <a:gd name="connsiteX6" fmla="*/ 1285874 w 4329112"/>
                <a:gd name="connsiteY6" fmla="*/ 226220 h 652463"/>
                <a:gd name="connsiteX7" fmla="*/ 1333500 w 4329112"/>
                <a:gd name="connsiteY7" fmla="*/ 264319 h 652463"/>
                <a:gd name="connsiteX8" fmla="*/ 1423988 w 4329112"/>
                <a:gd name="connsiteY8" fmla="*/ 295275 h 652463"/>
                <a:gd name="connsiteX9" fmla="*/ 1512094 w 4329112"/>
                <a:gd name="connsiteY9" fmla="*/ 295275 h 652463"/>
                <a:gd name="connsiteX10" fmla="*/ 1564481 w 4329112"/>
                <a:gd name="connsiteY10" fmla="*/ 321469 h 652463"/>
                <a:gd name="connsiteX11" fmla="*/ 1669256 w 4329112"/>
                <a:gd name="connsiteY11" fmla="*/ 376238 h 652463"/>
                <a:gd name="connsiteX12" fmla="*/ 1738312 w 4329112"/>
                <a:gd name="connsiteY12" fmla="*/ 442913 h 652463"/>
                <a:gd name="connsiteX13" fmla="*/ 1828800 w 4329112"/>
                <a:gd name="connsiteY13" fmla="*/ 457200 h 652463"/>
                <a:gd name="connsiteX14" fmla="*/ 2019300 w 4329112"/>
                <a:gd name="connsiteY14" fmla="*/ 452438 h 652463"/>
                <a:gd name="connsiteX15" fmla="*/ 2133600 w 4329112"/>
                <a:gd name="connsiteY15" fmla="*/ 457200 h 652463"/>
                <a:gd name="connsiteX16" fmla="*/ 2228850 w 4329112"/>
                <a:gd name="connsiteY16" fmla="*/ 485775 h 652463"/>
                <a:gd name="connsiteX17" fmla="*/ 2428875 w 4329112"/>
                <a:gd name="connsiteY17" fmla="*/ 490538 h 652463"/>
                <a:gd name="connsiteX18" fmla="*/ 2762250 w 4329112"/>
                <a:gd name="connsiteY18" fmla="*/ 466725 h 652463"/>
                <a:gd name="connsiteX19" fmla="*/ 2862262 w 4329112"/>
                <a:gd name="connsiteY19" fmla="*/ 419100 h 652463"/>
                <a:gd name="connsiteX20" fmla="*/ 3071812 w 4329112"/>
                <a:gd name="connsiteY20" fmla="*/ 395288 h 652463"/>
                <a:gd name="connsiteX21" fmla="*/ 3148012 w 4329112"/>
                <a:gd name="connsiteY21" fmla="*/ 447675 h 652463"/>
                <a:gd name="connsiteX22" fmla="*/ 3386137 w 4329112"/>
                <a:gd name="connsiteY22" fmla="*/ 461963 h 652463"/>
                <a:gd name="connsiteX23" fmla="*/ 3562350 w 4329112"/>
                <a:gd name="connsiteY23" fmla="*/ 461963 h 652463"/>
                <a:gd name="connsiteX24" fmla="*/ 3743325 w 4329112"/>
                <a:gd name="connsiteY24" fmla="*/ 442913 h 652463"/>
                <a:gd name="connsiteX25" fmla="*/ 3919537 w 4329112"/>
                <a:gd name="connsiteY25" fmla="*/ 438150 h 652463"/>
                <a:gd name="connsiteX26" fmla="*/ 4086225 w 4329112"/>
                <a:gd name="connsiteY26" fmla="*/ 452438 h 652463"/>
                <a:gd name="connsiteX27" fmla="*/ 4214812 w 4329112"/>
                <a:gd name="connsiteY27" fmla="*/ 438150 h 652463"/>
                <a:gd name="connsiteX28" fmla="*/ 4329112 w 4329112"/>
                <a:gd name="connsiteY28" fmla="*/ 490538 h 652463"/>
                <a:gd name="connsiteX29" fmla="*/ 4214812 w 4329112"/>
                <a:gd name="connsiteY29" fmla="*/ 552450 h 652463"/>
                <a:gd name="connsiteX30" fmla="*/ 4148137 w 4329112"/>
                <a:gd name="connsiteY30" fmla="*/ 585788 h 652463"/>
                <a:gd name="connsiteX31" fmla="*/ 3957637 w 4329112"/>
                <a:gd name="connsiteY31" fmla="*/ 571500 h 652463"/>
                <a:gd name="connsiteX32" fmla="*/ 3629025 w 4329112"/>
                <a:gd name="connsiteY32" fmla="*/ 542925 h 652463"/>
                <a:gd name="connsiteX33" fmla="*/ 3171825 w 4329112"/>
                <a:gd name="connsiteY33" fmla="*/ 547688 h 652463"/>
                <a:gd name="connsiteX34" fmla="*/ 2852737 w 4329112"/>
                <a:gd name="connsiteY34" fmla="*/ 561975 h 652463"/>
                <a:gd name="connsiteX35" fmla="*/ 2524125 w 4329112"/>
                <a:gd name="connsiteY35" fmla="*/ 566738 h 652463"/>
                <a:gd name="connsiteX36" fmla="*/ 2266950 w 4329112"/>
                <a:gd name="connsiteY36" fmla="*/ 590550 h 652463"/>
                <a:gd name="connsiteX37" fmla="*/ 1971675 w 4329112"/>
                <a:gd name="connsiteY37" fmla="*/ 642938 h 652463"/>
                <a:gd name="connsiteX38" fmla="*/ 1947862 w 4329112"/>
                <a:gd name="connsiteY38" fmla="*/ 652463 h 652463"/>
                <a:gd name="connsiteX39" fmla="*/ 1804987 w 4329112"/>
                <a:gd name="connsiteY39" fmla="*/ 528638 h 652463"/>
                <a:gd name="connsiteX40" fmla="*/ 1709737 w 4329112"/>
                <a:gd name="connsiteY40" fmla="*/ 466725 h 652463"/>
                <a:gd name="connsiteX41" fmla="*/ 1633537 w 4329112"/>
                <a:gd name="connsiteY41" fmla="*/ 428625 h 652463"/>
                <a:gd name="connsiteX42" fmla="*/ 1533525 w 4329112"/>
                <a:gd name="connsiteY42" fmla="*/ 314325 h 652463"/>
                <a:gd name="connsiteX43" fmla="*/ 1452562 w 4329112"/>
                <a:gd name="connsiteY43" fmla="*/ 314325 h 652463"/>
                <a:gd name="connsiteX44" fmla="*/ 1390650 w 4329112"/>
                <a:gd name="connsiteY44" fmla="*/ 314325 h 652463"/>
                <a:gd name="connsiteX45" fmla="*/ 1309687 w 4329112"/>
                <a:gd name="connsiteY45" fmla="*/ 290513 h 652463"/>
                <a:gd name="connsiteX46" fmla="*/ 1219200 w 4329112"/>
                <a:gd name="connsiteY46" fmla="*/ 261938 h 652463"/>
                <a:gd name="connsiteX47" fmla="*/ 1157287 w 4329112"/>
                <a:gd name="connsiteY47" fmla="*/ 242888 h 652463"/>
                <a:gd name="connsiteX48" fmla="*/ 1090612 w 4329112"/>
                <a:gd name="connsiteY48" fmla="*/ 161925 h 652463"/>
                <a:gd name="connsiteX49" fmla="*/ 966787 w 4329112"/>
                <a:gd name="connsiteY49" fmla="*/ 100013 h 652463"/>
                <a:gd name="connsiteX50" fmla="*/ 800100 w 4329112"/>
                <a:gd name="connsiteY50" fmla="*/ 71438 h 652463"/>
                <a:gd name="connsiteX51" fmla="*/ 581025 w 4329112"/>
                <a:gd name="connsiteY51" fmla="*/ 71438 h 652463"/>
                <a:gd name="connsiteX52" fmla="*/ 361950 w 4329112"/>
                <a:gd name="connsiteY52" fmla="*/ 80963 h 652463"/>
                <a:gd name="connsiteX53" fmla="*/ 19050 w 4329112"/>
                <a:gd name="connsiteY53" fmla="*/ 109538 h 652463"/>
                <a:gd name="connsiteX54" fmla="*/ 0 w 4329112"/>
                <a:gd name="connsiteY54" fmla="*/ 38100 h 652463"/>
                <a:gd name="connsiteX0" fmla="*/ 0 w 4329112"/>
                <a:gd name="connsiteY0" fmla="*/ 38100 h 652463"/>
                <a:gd name="connsiteX1" fmla="*/ 581025 w 4329112"/>
                <a:gd name="connsiteY1" fmla="*/ 9525 h 652463"/>
                <a:gd name="connsiteX2" fmla="*/ 976312 w 4329112"/>
                <a:gd name="connsiteY2" fmla="*/ 0 h 652463"/>
                <a:gd name="connsiteX3" fmla="*/ 1071562 w 4329112"/>
                <a:gd name="connsiteY3" fmla="*/ 61913 h 652463"/>
                <a:gd name="connsiteX4" fmla="*/ 1128712 w 4329112"/>
                <a:gd name="connsiteY4" fmla="*/ 109538 h 652463"/>
                <a:gd name="connsiteX5" fmla="*/ 1204912 w 4329112"/>
                <a:gd name="connsiteY5" fmla="*/ 180975 h 652463"/>
                <a:gd name="connsiteX6" fmla="*/ 1285874 w 4329112"/>
                <a:gd name="connsiteY6" fmla="*/ 226220 h 652463"/>
                <a:gd name="connsiteX7" fmla="*/ 1333500 w 4329112"/>
                <a:gd name="connsiteY7" fmla="*/ 264319 h 652463"/>
                <a:gd name="connsiteX8" fmla="*/ 1423988 w 4329112"/>
                <a:gd name="connsiteY8" fmla="*/ 295275 h 652463"/>
                <a:gd name="connsiteX9" fmla="*/ 1512094 w 4329112"/>
                <a:gd name="connsiteY9" fmla="*/ 295275 h 652463"/>
                <a:gd name="connsiteX10" fmla="*/ 1564481 w 4329112"/>
                <a:gd name="connsiteY10" fmla="*/ 321469 h 652463"/>
                <a:gd name="connsiteX11" fmla="*/ 1669256 w 4329112"/>
                <a:gd name="connsiteY11" fmla="*/ 388144 h 652463"/>
                <a:gd name="connsiteX12" fmla="*/ 1738312 w 4329112"/>
                <a:gd name="connsiteY12" fmla="*/ 442913 h 652463"/>
                <a:gd name="connsiteX13" fmla="*/ 1828800 w 4329112"/>
                <a:gd name="connsiteY13" fmla="*/ 457200 h 652463"/>
                <a:gd name="connsiteX14" fmla="*/ 2019300 w 4329112"/>
                <a:gd name="connsiteY14" fmla="*/ 452438 h 652463"/>
                <a:gd name="connsiteX15" fmla="*/ 2133600 w 4329112"/>
                <a:gd name="connsiteY15" fmla="*/ 457200 h 652463"/>
                <a:gd name="connsiteX16" fmla="*/ 2228850 w 4329112"/>
                <a:gd name="connsiteY16" fmla="*/ 485775 h 652463"/>
                <a:gd name="connsiteX17" fmla="*/ 2428875 w 4329112"/>
                <a:gd name="connsiteY17" fmla="*/ 490538 h 652463"/>
                <a:gd name="connsiteX18" fmla="*/ 2762250 w 4329112"/>
                <a:gd name="connsiteY18" fmla="*/ 466725 h 652463"/>
                <a:gd name="connsiteX19" fmla="*/ 2862262 w 4329112"/>
                <a:gd name="connsiteY19" fmla="*/ 419100 h 652463"/>
                <a:gd name="connsiteX20" fmla="*/ 3071812 w 4329112"/>
                <a:gd name="connsiteY20" fmla="*/ 395288 h 652463"/>
                <a:gd name="connsiteX21" fmla="*/ 3148012 w 4329112"/>
                <a:gd name="connsiteY21" fmla="*/ 447675 h 652463"/>
                <a:gd name="connsiteX22" fmla="*/ 3386137 w 4329112"/>
                <a:gd name="connsiteY22" fmla="*/ 461963 h 652463"/>
                <a:gd name="connsiteX23" fmla="*/ 3562350 w 4329112"/>
                <a:gd name="connsiteY23" fmla="*/ 461963 h 652463"/>
                <a:gd name="connsiteX24" fmla="*/ 3743325 w 4329112"/>
                <a:gd name="connsiteY24" fmla="*/ 442913 h 652463"/>
                <a:gd name="connsiteX25" fmla="*/ 3919537 w 4329112"/>
                <a:gd name="connsiteY25" fmla="*/ 438150 h 652463"/>
                <a:gd name="connsiteX26" fmla="*/ 4086225 w 4329112"/>
                <a:gd name="connsiteY26" fmla="*/ 452438 h 652463"/>
                <a:gd name="connsiteX27" fmla="*/ 4214812 w 4329112"/>
                <a:gd name="connsiteY27" fmla="*/ 438150 h 652463"/>
                <a:gd name="connsiteX28" fmla="*/ 4329112 w 4329112"/>
                <a:gd name="connsiteY28" fmla="*/ 490538 h 652463"/>
                <a:gd name="connsiteX29" fmla="*/ 4214812 w 4329112"/>
                <a:gd name="connsiteY29" fmla="*/ 552450 h 652463"/>
                <a:gd name="connsiteX30" fmla="*/ 4148137 w 4329112"/>
                <a:gd name="connsiteY30" fmla="*/ 585788 h 652463"/>
                <a:gd name="connsiteX31" fmla="*/ 3957637 w 4329112"/>
                <a:gd name="connsiteY31" fmla="*/ 571500 h 652463"/>
                <a:gd name="connsiteX32" fmla="*/ 3629025 w 4329112"/>
                <a:gd name="connsiteY32" fmla="*/ 542925 h 652463"/>
                <a:gd name="connsiteX33" fmla="*/ 3171825 w 4329112"/>
                <a:gd name="connsiteY33" fmla="*/ 547688 h 652463"/>
                <a:gd name="connsiteX34" fmla="*/ 2852737 w 4329112"/>
                <a:gd name="connsiteY34" fmla="*/ 561975 h 652463"/>
                <a:gd name="connsiteX35" fmla="*/ 2524125 w 4329112"/>
                <a:gd name="connsiteY35" fmla="*/ 566738 h 652463"/>
                <a:gd name="connsiteX36" fmla="*/ 2266950 w 4329112"/>
                <a:gd name="connsiteY36" fmla="*/ 590550 h 652463"/>
                <a:gd name="connsiteX37" fmla="*/ 1971675 w 4329112"/>
                <a:gd name="connsiteY37" fmla="*/ 642938 h 652463"/>
                <a:gd name="connsiteX38" fmla="*/ 1947862 w 4329112"/>
                <a:gd name="connsiteY38" fmla="*/ 652463 h 652463"/>
                <a:gd name="connsiteX39" fmla="*/ 1804987 w 4329112"/>
                <a:gd name="connsiteY39" fmla="*/ 528638 h 652463"/>
                <a:gd name="connsiteX40" fmla="*/ 1709737 w 4329112"/>
                <a:gd name="connsiteY40" fmla="*/ 466725 h 652463"/>
                <a:gd name="connsiteX41" fmla="*/ 1633537 w 4329112"/>
                <a:gd name="connsiteY41" fmla="*/ 428625 h 652463"/>
                <a:gd name="connsiteX42" fmla="*/ 1533525 w 4329112"/>
                <a:gd name="connsiteY42" fmla="*/ 314325 h 652463"/>
                <a:gd name="connsiteX43" fmla="*/ 1452562 w 4329112"/>
                <a:gd name="connsiteY43" fmla="*/ 314325 h 652463"/>
                <a:gd name="connsiteX44" fmla="*/ 1390650 w 4329112"/>
                <a:gd name="connsiteY44" fmla="*/ 314325 h 652463"/>
                <a:gd name="connsiteX45" fmla="*/ 1309687 w 4329112"/>
                <a:gd name="connsiteY45" fmla="*/ 290513 h 652463"/>
                <a:gd name="connsiteX46" fmla="*/ 1219200 w 4329112"/>
                <a:gd name="connsiteY46" fmla="*/ 261938 h 652463"/>
                <a:gd name="connsiteX47" fmla="*/ 1157287 w 4329112"/>
                <a:gd name="connsiteY47" fmla="*/ 242888 h 652463"/>
                <a:gd name="connsiteX48" fmla="*/ 1090612 w 4329112"/>
                <a:gd name="connsiteY48" fmla="*/ 161925 h 652463"/>
                <a:gd name="connsiteX49" fmla="*/ 966787 w 4329112"/>
                <a:gd name="connsiteY49" fmla="*/ 100013 h 652463"/>
                <a:gd name="connsiteX50" fmla="*/ 800100 w 4329112"/>
                <a:gd name="connsiteY50" fmla="*/ 71438 h 652463"/>
                <a:gd name="connsiteX51" fmla="*/ 581025 w 4329112"/>
                <a:gd name="connsiteY51" fmla="*/ 71438 h 652463"/>
                <a:gd name="connsiteX52" fmla="*/ 361950 w 4329112"/>
                <a:gd name="connsiteY52" fmla="*/ 80963 h 652463"/>
                <a:gd name="connsiteX53" fmla="*/ 19050 w 4329112"/>
                <a:gd name="connsiteY53" fmla="*/ 109538 h 652463"/>
                <a:gd name="connsiteX54" fmla="*/ 0 w 4329112"/>
                <a:gd name="connsiteY54" fmla="*/ 38100 h 652463"/>
                <a:gd name="connsiteX0" fmla="*/ 9525 w 4338637"/>
                <a:gd name="connsiteY0" fmla="*/ 38100 h 652463"/>
                <a:gd name="connsiteX1" fmla="*/ 590550 w 4338637"/>
                <a:gd name="connsiteY1" fmla="*/ 9525 h 652463"/>
                <a:gd name="connsiteX2" fmla="*/ 985837 w 4338637"/>
                <a:gd name="connsiteY2" fmla="*/ 0 h 652463"/>
                <a:gd name="connsiteX3" fmla="*/ 1081087 w 4338637"/>
                <a:gd name="connsiteY3" fmla="*/ 61913 h 652463"/>
                <a:gd name="connsiteX4" fmla="*/ 1138237 w 4338637"/>
                <a:gd name="connsiteY4" fmla="*/ 109538 h 652463"/>
                <a:gd name="connsiteX5" fmla="*/ 1214437 w 4338637"/>
                <a:gd name="connsiteY5" fmla="*/ 180975 h 652463"/>
                <a:gd name="connsiteX6" fmla="*/ 1295399 w 4338637"/>
                <a:gd name="connsiteY6" fmla="*/ 226220 h 652463"/>
                <a:gd name="connsiteX7" fmla="*/ 1343025 w 4338637"/>
                <a:gd name="connsiteY7" fmla="*/ 264319 h 652463"/>
                <a:gd name="connsiteX8" fmla="*/ 1433513 w 4338637"/>
                <a:gd name="connsiteY8" fmla="*/ 295275 h 652463"/>
                <a:gd name="connsiteX9" fmla="*/ 1521619 w 4338637"/>
                <a:gd name="connsiteY9" fmla="*/ 295275 h 652463"/>
                <a:gd name="connsiteX10" fmla="*/ 1574006 w 4338637"/>
                <a:gd name="connsiteY10" fmla="*/ 321469 h 652463"/>
                <a:gd name="connsiteX11" fmla="*/ 1678781 w 4338637"/>
                <a:gd name="connsiteY11" fmla="*/ 388144 h 652463"/>
                <a:gd name="connsiteX12" fmla="*/ 1747837 w 4338637"/>
                <a:gd name="connsiteY12" fmla="*/ 442913 h 652463"/>
                <a:gd name="connsiteX13" fmla="*/ 1838325 w 4338637"/>
                <a:gd name="connsiteY13" fmla="*/ 457200 h 652463"/>
                <a:gd name="connsiteX14" fmla="*/ 2028825 w 4338637"/>
                <a:gd name="connsiteY14" fmla="*/ 452438 h 652463"/>
                <a:gd name="connsiteX15" fmla="*/ 2143125 w 4338637"/>
                <a:gd name="connsiteY15" fmla="*/ 457200 h 652463"/>
                <a:gd name="connsiteX16" fmla="*/ 2238375 w 4338637"/>
                <a:gd name="connsiteY16" fmla="*/ 485775 h 652463"/>
                <a:gd name="connsiteX17" fmla="*/ 2438400 w 4338637"/>
                <a:gd name="connsiteY17" fmla="*/ 490538 h 652463"/>
                <a:gd name="connsiteX18" fmla="*/ 2771775 w 4338637"/>
                <a:gd name="connsiteY18" fmla="*/ 466725 h 652463"/>
                <a:gd name="connsiteX19" fmla="*/ 2871787 w 4338637"/>
                <a:gd name="connsiteY19" fmla="*/ 419100 h 652463"/>
                <a:gd name="connsiteX20" fmla="*/ 3081337 w 4338637"/>
                <a:gd name="connsiteY20" fmla="*/ 395288 h 652463"/>
                <a:gd name="connsiteX21" fmla="*/ 3157537 w 4338637"/>
                <a:gd name="connsiteY21" fmla="*/ 447675 h 652463"/>
                <a:gd name="connsiteX22" fmla="*/ 3395662 w 4338637"/>
                <a:gd name="connsiteY22" fmla="*/ 461963 h 652463"/>
                <a:gd name="connsiteX23" fmla="*/ 3571875 w 4338637"/>
                <a:gd name="connsiteY23" fmla="*/ 461963 h 652463"/>
                <a:gd name="connsiteX24" fmla="*/ 3752850 w 4338637"/>
                <a:gd name="connsiteY24" fmla="*/ 442913 h 652463"/>
                <a:gd name="connsiteX25" fmla="*/ 3929062 w 4338637"/>
                <a:gd name="connsiteY25" fmla="*/ 438150 h 652463"/>
                <a:gd name="connsiteX26" fmla="*/ 4095750 w 4338637"/>
                <a:gd name="connsiteY26" fmla="*/ 452438 h 652463"/>
                <a:gd name="connsiteX27" fmla="*/ 4224337 w 4338637"/>
                <a:gd name="connsiteY27" fmla="*/ 438150 h 652463"/>
                <a:gd name="connsiteX28" fmla="*/ 4338637 w 4338637"/>
                <a:gd name="connsiteY28" fmla="*/ 490538 h 652463"/>
                <a:gd name="connsiteX29" fmla="*/ 4224337 w 4338637"/>
                <a:gd name="connsiteY29" fmla="*/ 552450 h 652463"/>
                <a:gd name="connsiteX30" fmla="*/ 4157662 w 4338637"/>
                <a:gd name="connsiteY30" fmla="*/ 585788 h 652463"/>
                <a:gd name="connsiteX31" fmla="*/ 3967162 w 4338637"/>
                <a:gd name="connsiteY31" fmla="*/ 571500 h 652463"/>
                <a:gd name="connsiteX32" fmla="*/ 3638550 w 4338637"/>
                <a:gd name="connsiteY32" fmla="*/ 542925 h 652463"/>
                <a:gd name="connsiteX33" fmla="*/ 3181350 w 4338637"/>
                <a:gd name="connsiteY33" fmla="*/ 547688 h 652463"/>
                <a:gd name="connsiteX34" fmla="*/ 2862262 w 4338637"/>
                <a:gd name="connsiteY34" fmla="*/ 561975 h 652463"/>
                <a:gd name="connsiteX35" fmla="*/ 2533650 w 4338637"/>
                <a:gd name="connsiteY35" fmla="*/ 566738 h 652463"/>
                <a:gd name="connsiteX36" fmla="*/ 2276475 w 4338637"/>
                <a:gd name="connsiteY36" fmla="*/ 590550 h 652463"/>
                <a:gd name="connsiteX37" fmla="*/ 1981200 w 4338637"/>
                <a:gd name="connsiteY37" fmla="*/ 642938 h 652463"/>
                <a:gd name="connsiteX38" fmla="*/ 1957387 w 4338637"/>
                <a:gd name="connsiteY38" fmla="*/ 652463 h 652463"/>
                <a:gd name="connsiteX39" fmla="*/ 1814512 w 4338637"/>
                <a:gd name="connsiteY39" fmla="*/ 528638 h 652463"/>
                <a:gd name="connsiteX40" fmla="*/ 1719262 w 4338637"/>
                <a:gd name="connsiteY40" fmla="*/ 466725 h 652463"/>
                <a:gd name="connsiteX41" fmla="*/ 1643062 w 4338637"/>
                <a:gd name="connsiteY41" fmla="*/ 428625 h 652463"/>
                <a:gd name="connsiteX42" fmla="*/ 1543050 w 4338637"/>
                <a:gd name="connsiteY42" fmla="*/ 314325 h 652463"/>
                <a:gd name="connsiteX43" fmla="*/ 1462087 w 4338637"/>
                <a:gd name="connsiteY43" fmla="*/ 314325 h 652463"/>
                <a:gd name="connsiteX44" fmla="*/ 1400175 w 4338637"/>
                <a:gd name="connsiteY44" fmla="*/ 314325 h 652463"/>
                <a:gd name="connsiteX45" fmla="*/ 1319212 w 4338637"/>
                <a:gd name="connsiteY45" fmla="*/ 290513 h 652463"/>
                <a:gd name="connsiteX46" fmla="*/ 1228725 w 4338637"/>
                <a:gd name="connsiteY46" fmla="*/ 261938 h 652463"/>
                <a:gd name="connsiteX47" fmla="*/ 1166812 w 4338637"/>
                <a:gd name="connsiteY47" fmla="*/ 242888 h 652463"/>
                <a:gd name="connsiteX48" fmla="*/ 1100137 w 4338637"/>
                <a:gd name="connsiteY48" fmla="*/ 161925 h 652463"/>
                <a:gd name="connsiteX49" fmla="*/ 976312 w 4338637"/>
                <a:gd name="connsiteY49" fmla="*/ 100013 h 652463"/>
                <a:gd name="connsiteX50" fmla="*/ 809625 w 4338637"/>
                <a:gd name="connsiteY50" fmla="*/ 71438 h 652463"/>
                <a:gd name="connsiteX51" fmla="*/ 590550 w 4338637"/>
                <a:gd name="connsiteY51" fmla="*/ 71438 h 652463"/>
                <a:gd name="connsiteX52" fmla="*/ 371475 w 4338637"/>
                <a:gd name="connsiteY52" fmla="*/ 80963 h 652463"/>
                <a:gd name="connsiteX53" fmla="*/ 0 w 4338637"/>
                <a:gd name="connsiteY53" fmla="*/ 102394 h 652463"/>
                <a:gd name="connsiteX54" fmla="*/ 9525 w 4338637"/>
                <a:gd name="connsiteY54" fmla="*/ 38100 h 652463"/>
                <a:gd name="connsiteX0" fmla="*/ 0 w 4329112"/>
                <a:gd name="connsiteY0" fmla="*/ 38100 h 652463"/>
                <a:gd name="connsiteX1" fmla="*/ 581025 w 4329112"/>
                <a:gd name="connsiteY1" fmla="*/ 9525 h 652463"/>
                <a:gd name="connsiteX2" fmla="*/ 976312 w 4329112"/>
                <a:gd name="connsiteY2" fmla="*/ 0 h 652463"/>
                <a:gd name="connsiteX3" fmla="*/ 1071562 w 4329112"/>
                <a:gd name="connsiteY3" fmla="*/ 61913 h 652463"/>
                <a:gd name="connsiteX4" fmla="*/ 1128712 w 4329112"/>
                <a:gd name="connsiteY4" fmla="*/ 109538 h 652463"/>
                <a:gd name="connsiteX5" fmla="*/ 1204912 w 4329112"/>
                <a:gd name="connsiteY5" fmla="*/ 180975 h 652463"/>
                <a:gd name="connsiteX6" fmla="*/ 1285874 w 4329112"/>
                <a:gd name="connsiteY6" fmla="*/ 226220 h 652463"/>
                <a:gd name="connsiteX7" fmla="*/ 1333500 w 4329112"/>
                <a:gd name="connsiteY7" fmla="*/ 264319 h 652463"/>
                <a:gd name="connsiteX8" fmla="*/ 1423988 w 4329112"/>
                <a:gd name="connsiteY8" fmla="*/ 295275 h 652463"/>
                <a:gd name="connsiteX9" fmla="*/ 1512094 w 4329112"/>
                <a:gd name="connsiteY9" fmla="*/ 295275 h 652463"/>
                <a:gd name="connsiteX10" fmla="*/ 1564481 w 4329112"/>
                <a:gd name="connsiteY10" fmla="*/ 321469 h 652463"/>
                <a:gd name="connsiteX11" fmla="*/ 1669256 w 4329112"/>
                <a:gd name="connsiteY11" fmla="*/ 388144 h 652463"/>
                <a:gd name="connsiteX12" fmla="*/ 1738312 w 4329112"/>
                <a:gd name="connsiteY12" fmla="*/ 442913 h 652463"/>
                <a:gd name="connsiteX13" fmla="*/ 1828800 w 4329112"/>
                <a:gd name="connsiteY13" fmla="*/ 457200 h 652463"/>
                <a:gd name="connsiteX14" fmla="*/ 2019300 w 4329112"/>
                <a:gd name="connsiteY14" fmla="*/ 452438 h 652463"/>
                <a:gd name="connsiteX15" fmla="*/ 2133600 w 4329112"/>
                <a:gd name="connsiteY15" fmla="*/ 457200 h 652463"/>
                <a:gd name="connsiteX16" fmla="*/ 2228850 w 4329112"/>
                <a:gd name="connsiteY16" fmla="*/ 485775 h 652463"/>
                <a:gd name="connsiteX17" fmla="*/ 2428875 w 4329112"/>
                <a:gd name="connsiteY17" fmla="*/ 490538 h 652463"/>
                <a:gd name="connsiteX18" fmla="*/ 2762250 w 4329112"/>
                <a:gd name="connsiteY18" fmla="*/ 466725 h 652463"/>
                <a:gd name="connsiteX19" fmla="*/ 2862262 w 4329112"/>
                <a:gd name="connsiteY19" fmla="*/ 419100 h 652463"/>
                <a:gd name="connsiteX20" fmla="*/ 3071812 w 4329112"/>
                <a:gd name="connsiteY20" fmla="*/ 395288 h 652463"/>
                <a:gd name="connsiteX21" fmla="*/ 3148012 w 4329112"/>
                <a:gd name="connsiteY21" fmla="*/ 447675 h 652463"/>
                <a:gd name="connsiteX22" fmla="*/ 3386137 w 4329112"/>
                <a:gd name="connsiteY22" fmla="*/ 461963 h 652463"/>
                <a:gd name="connsiteX23" fmla="*/ 3562350 w 4329112"/>
                <a:gd name="connsiteY23" fmla="*/ 461963 h 652463"/>
                <a:gd name="connsiteX24" fmla="*/ 3743325 w 4329112"/>
                <a:gd name="connsiteY24" fmla="*/ 442913 h 652463"/>
                <a:gd name="connsiteX25" fmla="*/ 3919537 w 4329112"/>
                <a:gd name="connsiteY25" fmla="*/ 438150 h 652463"/>
                <a:gd name="connsiteX26" fmla="*/ 4086225 w 4329112"/>
                <a:gd name="connsiteY26" fmla="*/ 452438 h 652463"/>
                <a:gd name="connsiteX27" fmla="*/ 4214812 w 4329112"/>
                <a:gd name="connsiteY27" fmla="*/ 438150 h 652463"/>
                <a:gd name="connsiteX28" fmla="*/ 4329112 w 4329112"/>
                <a:gd name="connsiteY28" fmla="*/ 490538 h 652463"/>
                <a:gd name="connsiteX29" fmla="*/ 4214812 w 4329112"/>
                <a:gd name="connsiteY29" fmla="*/ 552450 h 652463"/>
                <a:gd name="connsiteX30" fmla="*/ 4148137 w 4329112"/>
                <a:gd name="connsiteY30" fmla="*/ 585788 h 652463"/>
                <a:gd name="connsiteX31" fmla="*/ 3957637 w 4329112"/>
                <a:gd name="connsiteY31" fmla="*/ 571500 h 652463"/>
                <a:gd name="connsiteX32" fmla="*/ 3629025 w 4329112"/>
                <a:gd name="connsiteY32" fmla="*/ 542925 h 652463"/>
                <a:gd name="connsiteX33" fmla="*/ 3171825 w 4329112"/>
                <a:gd name="connsiteY33" fmla="*/ 547688 h 652463"/>
                <a:gd name="connsiteX34" fmla="*/ 2852737 w 4329112"/>
                <a:gd name="connsiteY34" fmla="*/ 561975 h 652463"/>
                <a:gd name="connsiteX35" fmla="*/ 2524125 w 4329112"/>
                <a:gd name="connsiteY35" fmla="*/ 566738 h 652463"/>
                <a:gd name="connsiteX36" fmla="*/ 2266950 w 4329112"/>
                <a:gd name="connsiteY36" fmla="*/ 590550 h 652463"/>
                <a:gd name="connsiteX37" fmla="*/ 1971675 w 4329112"/>
                <a:gd name="connsiteY37" fmla="*/ 642938 h 652463"/>
                <a:gd name="connsiteX38" fmla="*/ 1947862 w 4329112"/>
                <a:gd name="connsiteY38" fmla="*/ 652463 h 652463"/>
                <a:gd name="connsiteX39" fmla="*/ 1804987 w 4329112"/>
                <a:gd name="connsiteY39" fmla="*/ 528638 h 652463"/>
                <a:gd name="connsiteX40" fmla="*/ 1709737 w 4329112"/>
                <a:gd name="connsiteY40" fmla="*/ 466725 h 652463"/>
                <a:gd name="connsiteX41" fmla="*/ 1633537 w 4329112"/>
                <a:gd name="connsiteY41" fmla="*/ 428625 h 652463"/>
                <a:gd name="connsiteX42" fmla="*/ 1533525 w 4329112"/>
                <a:gd name="connsiteY42" fmla="*/ 314325 h 652463"/>
                <a:gd name="connsiteX43" fmla="*/ 1452562 w 4329112"/>
                <a:gd name="connsiteY43" fmla="*/ 314325 h 652463"/>
                <a:gd name="connsiteX44" fmla="*/ 1390650 w 4329112"/>
                <a:gd name="connsiteY44" fmla="*/ 314325 h 652463"/>
                <a:gd name="connsiteX45" fmla="*/ 1309687 w 4329112"/>
                <a:gd name="connsiteY45" fmla="*/ 290513 h 652463"/>
                <a:gd name="connsiteX46" fmla="*/ 1219200 w 4329112"/>
                <a:gd name="connsiteY46" fmla="*/ 261938 h 652463"/>
                <a:gd name="connsiteX47" fmla="*/ 1157287 w 4329112"/>
                <a:gd name="connsiteY47" fmla="*/ 242888 h 652463"/>
                <a:gd name="connsiteX48" fmla="*/ 1090612 w 4329112"/>
                <a:gd name="connsiteY48" fmla="*/ 161925 h 652463"/>
                <a:gd name="connsiteX49" fmla="*/ 966787 w 4329112"/>
                <a:gd name="connsiteY49" fmla="*/ 100013 h 652463"/>
                <a:gd name="connsiteX50" fmla="*/ 800100 w 4329112"/>
                <a:gd name="connsiteY50" fmla="*/ 71438 h 652463"/>
                <a:gd name="connsiteX51" fmla="*/ 581025 w 4329112"/>
                <a:gd name="connsiteY51" fmla="*/ 71438 h 652463"/>
                <a:gd name="connsiteX52" fmla="*/ 361950 w 4329112"/>
                <a:gd name="connsiteY52" fmla="*/ 80963 h 652463"/>
                <a:gd name="connsiteX53" fmla="*/ 11907 w 4329112"/>
                <a:gd name="connsiteY53" fmla="*/ 92869 h 652463"/>
                <a:gd name="connsiteX54" fmla="*/ 0 w 4329112"/>
                <a:gd name="connsiteY54" fmla="*/ 38100 h 652463"/>
                <a:gd name="connsiteX0" fmla="*/ 4761 w 4333873"/>
                <a:gd name="connsiteY0" fmla="*/ 38100 h 652463"/>
                <a:gd name="connsiteX1" fmla="*/ 585786 w 4333873"/>
                <a:gd name="connsiteY1" fmla="*/ 9525 h 652463"/>
                <a:gd name="connsiteX2" fmla="*/ 981073 w 4333873"/>
                <a:gd name="connsiteY2" fmla="*/ 0 h 652463"/>
                <a:gd name="connsiteX3" fmla="*/ 1076323 w 4333873"/>
                <a:gd name="connsiteY3" fmla="*/ 61913 h 652463"/>
                <a:gd name="connsiteX4" fmla="*/ 1133473 w 4333873"/>
                <a:gd name="connsiteY4" fmla="*/ 109538 h 652463"/>
                <a:gd name="connsiteX5" fmla="*/ 1209673 w 4333873"/>
                <a:gd name="connsiteY5" fmla="*/ 180975 h 652463"/>
                <a:gd name="connsiteX6" fmla="*/ 1290635 w 4333873"/>
                <a:gd name="connsiteY6" fmla="*/ 226220 h 652463"/>
                <a:gd name="connsiteX7" fmla="*/ 1338261 w 4333873"/>
                <a:gd name="connsiteY7" fmla="*/ 264319 h 652463"/>
                <a:gd name="connsiteX8" fmla="*/ 1428749 w 4333873"/>
                <a:gd name="connsiteY8" fmla="*/ 295275 h 652463"/>
                <a:gd name="connsiteX9" fmla="*/ 1516855 w 4333873"/>
                <a:gd name="connsiteY9" fmla="*/ 295275 h 652463"/>
                <a:gd name="connsiteX10" fmla="*/ 1569242 w 4333873"/>
                <a:gd name="connsiteY10" fmla="*/ 321469 h 652463"/>
                <a:gd name="connsiteX11" fmla="*/ 1674017 w 4333873"/>
                <a:gd name="connsiteY11" fmla="*/ 388144 h 652463"/>
                <a:gd name="connsiteX12" fmla="*/ 1743073 w 4333873"/>
                <a:gd name="connsiteY12" fmla="*/ 442913 h 652463"/>
                <a:gd name="connsiteX13" fmla="*/ 1833561 w 4333873"/>
                <a:gd name="connsiteY13" fmla="*/ 457200 h 652463"/>
                <a:gd name="connsiteX14" fmla="*/ 2024061 w 4333873"/>
                <a:gd name="connsiteY14" fmla="*/ 452438 h 652463"/>
                <a:gd name="connsiteX15" fmla="*/ 2138361 w 4333873"/>
                <a:gd name="connsiteY15" fmla="*/ 457200 h 652463"/>
                <a:gd name="connsiteX16" fmla="*/ 2233611 w 4333873"/>
                <a:gd name="connsiteY16" fmla="*/ 485775 h 652463"/>
                <a:gd name="connsiteX17" fmla="*/ 2433636 w 4333873"/>
                <a:gd name="connsiteY17" fmla="*/ 490538 h 652463"/>
                <a:gd name="connsiteX18" fmla="*/ 2767011 w 4333873"/>
                <a:gd name="connsiteY18" fmla="*/ 466725 h 652463"/>
                <a:gd name="connsiteX19" fmla="*/ 2867023 w 4333873"/>
                <a:gd name="connsiteY19" fmla="*/ 419100 h 652463"/>
                <a:gd name="connsiteX20" fmla="*/ 3076573 w 4333873"/>
                <a:gd name="connsiteY20" fmla="*/ 395288 h 652463"/>
                <a:gd name="connsiteX21" fmla="*/ 3152773 w 4333873"/>
                <a:gd name="connsiteY21" fmla="*/ 447675 h 652463"/>
                <a:gd name="connsiteX22" fmla="*/ 3390898 w 4333873"/>
                <a:gd name="connsiteY22" fmla="*/ 461963 h 652463"/>
                <a:gd name="connsiteX23" fmla="*/ 3567111 w 4333873"/>
                <a:gd name="connsiteY23" fmla="*/ 461963 h 652463"/>
                <a:gd name="connsiteX24" fmla="*/ 3748086 w 4333873"/>
                <a:gd name="connsiteY24" fmla="*/ 442913 h 652463"/>
                <a:gd name="connsiteX25" fmla="*/ 3924298 w 4333873"/>
                <a:gd name="connsiteY25" fmla="*/ 438150 h 652463"/>
                <a:gd name="connsiteX26" fmla="*/ 4090986 w 4333873"/>
                <a:gd name="connsiteY26" fmla="*/ 452438 h 652463"/>
                <a:gd name="connsiteX27" fmla="*/ 4219573 w 4333873"/>
                <a:gd name="connsiteY27" fmla="*/ 438150 h 652463"/>
                <a:gd name="connsiteX28" fmla="*/ 4333873 w 4333873"/>
                <a:gd name="connsiteY28" fmla="*/ 490538 h 652463"/>
                <a:gd name="connsiteX29" fmla="*/ 4219573 w 4333873"/>
                <a:gd name="connsiteY29" fmla="*/ 552450 h 652463"/>
                <a:gd name="connsiteX30" fmla="*/ 4152898 w 4333873"/>
                <a:gd name="connsiteY30" fmla="*/ 585788 h 652463"/>
                <a:gd name="connsiteX31" fmla="*/ 3962398 w 4333873"/>
                <a:gd name="connsiteY31" fmla="*/ 571500 h 652463"/>
                <a:gd name="connsiteX32" fmla="*/ 3633786 w 4333873"/>
                <a:gd name="connsiteY32" fmla="*/ 542925 h 652463"/>
                <a:gd name="connsiteX33" fmla="*/ 3176586 w 4333873"/>
                <a:gd name="connsiteY33" fmla="*/ 547688 h 652463"/>
                <a:gd name="connsiteX34" fmla="*/ 2857498 w 4333873"/>
                <a:gd name="connsiteY34" fmla="*/ 561975 h 652463"/>
                <a:gd name="connsiteX35" fmla="*/ 2528886 w 4333873"/>
                <a:gd name="connsiteY35" fmla="*/ 566738 h 652463"/>
                <a:gd name="connsiteX36" fmla="*/ 2271711 w 4333873"/>
                <a:gd name="connsiteY36" fmla="*/ 590550 h 652463"/>
                <a:gd name="connsiteX37" fmla="*/ 1976436 w 4333873"/>
                <a:gd name="connsiteY37" fmla="*/ 642938 h 652463"/>
                <a:gd name="connsiteX38" fmla="*/ 1952623 w 4333873"/>
                <a:gd name="connsiteY38" fmla="*/ 652463 h 652463"/>
                <a:gd name="connsiteX39" fmla="*/ 1809748 w 4333873"/>
                <a:gd name="connsiteY39" fmla="*/ 528638 h 652463"/>
                <a:gd name="connsiteX40" fmla="*/ 1714498 w 4333873"/>
                <a:gd name="connsiteY40" fmla="*/ 466725 h 652463"/>
                <a:gd name="connsiteX41" fmla="*/ 1638298 w 4333873"/>
                <a:gd name="connsiteY41" fmla="*/ 428625 h 652463"/>
                <a:gd name="connsiteX42" fmla="*/ 1538286 w 4333873"/>
                <a:gd name="connsiteY42" fmla="*/ 314325 h 652463"/>
                <a:gd name="connsiteX43" fmla="*/ 1457323 w 4333873"/>
                <a:gd name="connsiteY43" fmla="*/ 314325 h 652463"/>
                <a:gd name="connsiteX44" fmla="*/ 1395411 w 4333873"/>
                <a:gd name="connsiteY44" fmla="*/ 314325 h 652463"/>
                <a:gd name="connsiteX45" fmla="*/ 1314448 w 4333873"/>
                <a:gd name="connsiteY45" fmla="*/ 290513 h 652463"/>
                <a:gd name="connsiteX46" fmla="*/ 1223961 w 4333873"/>
                <a:gd name="connsiteY46" fmla="*/ 261938 h 652463"/>
                <a:gd name="connsiteX47" fmla="*/ 1162048 w 4333873"/>
                <a:gd name="connsiteY47" fmla="*/ 242888 h 652463"/>
                <a:gd name="connsiteX48" fmla="*/ 1095373 w 4333873"/>
                <a:gd name="connsiteY48" fmla="*/ 161925 h 652463"/>
                <a:gd name="connsiteX49" fmla="*/ 971548 w 4333873"/>
                <a:gd name="connsiteY49" fmla="*/ 100013 h 652463"/>
                <a:gd name="connsiteX50" fmla="*/ 804861 w 4333873"/>
                <a:gd name="connsiteY50" fmla="*/ 71438 h 652463"/>
                <a:gd name="connsiteX51" fmla="*/ 585786 w 4333873"/>
                <a:gd name="connsiteY51" fmla="*/ 71438 h 652463"/>
                <a:gd name="connsiteX52" fmla="*/ 366711 w 4333873"/>
                <a:gd name="connsiteY52" fmla="*/ 80963 h 652463"/>
                <a:gd name="connsiteX53" fmla="*/ 0 w 4333873"/>
                <a:gd name="connsiteY53" fmla="*/ 104775 h 652463"/>
                <a:gd name="connsiteX54" fmla="*/ 4761 w 4333873"/>
                <a:gd name="connsiteY54" fmla="*/ 38100 h 652463"/>
                <a:gd name="connsiteX0" fmla="*/ 4761 w 4333873"/>
                <a:gd name="connsiteY0" fmla="*/ 28575 h 642938"/>
                <a:gd name="connsiteX1" fmla="*/ 585786 w 4333873"/>
                <a:gd name="connsiteY1" fmla="*/ 0 h 642938"/>
                <a:gd name="connsiteX2" fmla="*/ 966785 w 4333873"/>
                <a:gd name="connsiteY2" fmla="*/ 4763 h 642938"/>
                <a:gd name="connsiteX3" fmla="*/ 1076323 w 4333873"/>
                <a:gd name="connsiteY3" fmla="*/ 52388 h 642938"/>
                <a:gd name="connsiteX4" fmla="*/ 1133473 w 4333873"/>
                <a:gd name="connsiteY4" fmla="*/ 100013 h 642938"/>
                <a:gd name="connsiteX5" fmla="*/ 1209673 w 4333873"/>
                <a:gd name="connsiteY5" fmla="*/ 171450 h 642938"/>
                <a:gd name="connsiteX6" fmla="*/ 1290635 w 4333873"/>
                <a:gd name="connsiteY6" fmla="*/ 216695 h 642938"/>
                <a:gd name="connsiteX7" fmla="*/ 1338261 w 4333873"/>
                <a:gd name="connsiteY7" fmla="*/ 254794 h 642938"/>
                <a:gd name="connsiteX8" fmla="*/ 1428749 w 4333873"/>
                <a:gd name="connsiteY8" fmla="*/ 285750 h 642938"/>
                <a:gd name="connsiteX9" fmla="*/ 1516855 w 4333873"/>
                <a:gd name="connsiteY9" fmla="*/ 285750 h 642938"/>
                <a:gd name="connsiteX10" fmla="*/ 1569242 w 4333873"/>
                <a:gd name="connsiteY10" fmla="*/ 311944 h 642938"/>
                <a:gd name="connsiteX11" fmla="*/ 1674017 w 4333873"/>
                <a:gd name="connsiteY11" fmla="*/ 378619 h 642938"/>
                <a:gd name="connsiteX12" fmla="*/ 1743073 w 4333873"/>
                <a:gd name="connsiteY12" fmla="*/ 433388 h 642938"/>
                <a:gd name="connsiteX13" fmla="*/ 1833561 w 4333873"/>
                <a:gd name="connsiteY13" fmla="*/ 447675 h 642938"/>
                <a:gd name="connsiteX14" fmla="*/ 2024061 w 4333873"/>
                <a:gd name="connsiteY14" fmla="*/ 442913 h 642938"/>
                <a:gd name="connsiteX15" fmla="*/ 2138361 w 4333873"/>
                <a:gd name="connsiteY15" fmla="*/ 447675 h 642938"/>
                <a:gd name="connsiteX16" fmla="*/ 2233611 w 4333873"/>
                <a:gd name="connsiteY16" fmla="*/ 476250 h 642938"/>
                <a:gd name="connsiteX17" fmla="*/ 2433636 w 4333873"/>
                <a:gd name="connsiteY17" fmla="*/ 481013 h 642938"/>
                <a:gd name="connsiteX18" fmla="*/ 2767011 w 4333873"/>
                <a:gd name="connsiteY18" fmla="*/ 457200 h 642938"/>
                <a:gd name="connsiteX19" fmla="*/ 2867023 w 4333873"/>
                <a:gd name="connsiteY19" fmla="*/ 409575 h 642938"/>
                <a:gd name="connsiteX20" fmla="*/ 3076573 w 4333873"/>
                <a:gd name="connsiteY20" fmla="*/ 385763 h 642938"/>
                <a:gd name="connsiteX21" fmla="*/ 3152773 w 4333873"/>
                <a:gd name="connsiteY21" fmla="*/ 438150 h 642938"/>
                <a:gd name="connsiteX22" fmla="*/ 3390898 w 4333873"/>
                <a:gd name="connsiteY22" fmla="*/ 452438 h 642938"/>
                <a:gd name="connsiteX23" fmla="*/ 3567111 w 4333873"/>
                <a:gd name="connsiteY23" fmla="*/ 452438 h 642938"/>
                <a:gd name="connsiteX24" fmla="*/ 3748086 w 4333873"/>
                <a:gd name="connsiteY24" fmla="*/ 433388 h 642938"/>
                <a:gd name="connsiteX25" fmla="*/ 3924298 w 4333873"/>
                <a:gd name="connsiteY25" fmla="*/ 428625 h 642938"/>
                <a:gd name="connsiteX26" fmla="*/ 4090986 w 4333873"/>
                <a:gd name="connsiteY26" fmla="*/ 442913 h 642938"/>
                <a:gd name="connsiteX27" fmla="*/ 4219573 w 4333873"/>
                <a:gd name="connsiteY27" fmla="*/ 428625 h 642938"/>
                <a:gd name="connsiteX28" fmla="*/ 4333873 w 4333873"/>
                <a:gd name="connsiteY28" fmla="*/ 481013 h 642938"/>
                <a:gd name="connsiteX29" fmla="*/ 4219573 w 4333873"/>
                <a:gd name="connsiteY29" fmla="*/ 542925 h 642938"/>
                <a:gd name="connsiteX30" fmla="*/ 4152898 w 4333873"/>
                <a:gd name="connsiteY30" fmla="*/ 576263 h 642938"/>
                <a:gd name="connsiteX31" fmla="*/ 3962398 w 4333873"/>
                <a:gd name="connsiteY31" fmla="*/ 561975 h 642938"/>
                <a:gd name="connsiteX32" fmla="*/ 3633786 w 4333873"/>
                <a:gd name="connsiteY32" fmla="*/ 533400 h 642938"/>
                <a:gd name="connsiteX33" fmla="*/ 3176586 w 4333873"/>
                <a:gd name="connsiteY33" fmla="*/ 538163 h 642938"/>
                <a:gd name="connsiteX34" fmla="*/ 2857498 w 4333873"/>
                <a:gd name="connsiteY34" fmla="*/ 552450 h 642938"/>
                <a:gd name="connsiteX35" fmla="*/ 2528886 w 4333873"/>
                <a:gd name="connsiteY35" fmla="*/ 557213 h 642938"/>
                <a:gd name="connsiteX36" fmla="*/ 2271711 w 4333873"/>
                <a:gd name="connsiteY36" fmla="*/ 581025 h 642938"/>
                <a:gd name="connsiteX37" fmla="*/ 1976436 w 4333873"/>
                <a:gd name="connsiteY37" fmla="*/ 633413 h 642938"/>
                <a:gd name="connsiteX38" fmla="*/ 1952623 w 4333873"/>
                <a:gd name="connsiteY38" fmla="*/ 642938 h 642938"/>
                <a:gd name="connsiteX39" fmla="*/ 1809748 w 4333873"/>
                <a:gd name="connsiteY39" fmla="*/ 519113 h 642938"/>
                <a:gd name="connsiteX40" fmla="*/ 1714498 w 4333873"/>
                <a:gd name="connsiteY40" fmla="*/ 457200 h 642938"/>
                <a:gd name="connsiteX41" fmla="*/ 1638298 w 4333873"/>
                <a:gd name="connsiteY41" fmla="*/ 419100 h 642938"/>
                <a:gd name="connsiteX42" fmla="*/ 1538286 w 4333873"/>
                <a:gd name="connsiteY42" fmla="*/ 304800 h 642938"/>
                <a:gd name="connsiteX43" fmla="*/ 1457323 w 4333873"/>
                <a:gd name="connsiteY43" fmla="*/ 304800 h 642938"/>
                <a:gd name="connsiteX44" fmla="*/ 1395411 w 4333873"/>
                <a:gd name="connsiteY44" fmla="*/ 304800 h 642938"/>
                <a:gd name="connsiteX45" fmla="*/ 1314448 w 4333873"/>
                <a:gd name="connsiteY45" fmla="*/ 280988 h 642938"/>
                <a:gd name="connsiteX46" fmla="*/ 1223961 w 4333873"/>
                <a:gd name="connsiteY46" fmla="*/ 252413 h 642938"/>
                <a:gd name="connsiteX47" fmla="*/ 1162048 w 4333873"/>
                <a:gd name="connsiteY47" fmla="*/ 233363 h 642938"/>
                <a:gd name="connsiteX48" fmla="*/ 1095373 w 4333873"/>
                <a:gd name="connsiteY48" fmla="*/ 152400 h 642938"/>
                <a:gd name="connsiteX49" fmla="*/ 971548 w 4333873"/>
                <a:gd name="connsiteY49" fmla="*/ 90488 h 642938"/>
                <a:gd name="connsiteX50" fmla="*/ 804861 w 4333873"/>
                <a:gd name="connsiteY50" fmla="*/ 61913 h 642938"/>
                <a:gd name="connsiteX51" fmla="*/ 585786 w 4333873"/>
                <a:gd name="connsiteY51" fmla="*/ 61913 h 642938"/>
                <a:gd name="connsiteX52" fmla="*/ 366711 w 4333873"/>
                <a:gd name="connsiteY52" fmla="*/ 71438 h 642938"/>
                <a:gd name="connsiteX53" fmla="*/ 0 w 4333873"/>
                <a:gd name="connsiteY53" fmla="*/ 95250 h 642938"/>
                <a:gd name="connsiteX54" fmla="*/ 4761 w 4333873"/>
                <a:gd name="connsiteY54" fmla="*/ 28575 h 642938"/>
                <a:gd name="connsiteX0" fmla="*/ 4761 w 4333873"/>
                <a:gd name="connsiteY0" fmla="*/ 28575 h 642938"/>
                <a:gd name="connsiteX1" fmla="*/ 585786 w 4333873"/>
                <a:gd name="connsiteY1" fmla="*/ 0 h 642938"/>
                <a:gd name="connsiteX2" fmla="*/ 966785 w 4333873"/>
                <a:gd name="connsiteY2" fmla="*/ 4763 h 642938"/>
                <a:gd name="connsiteX3" fmla="*/ 1076323 w 4333873"/>
                <a:gd name="connsiteY3" fmla="*/ 52388 h 642938"/>
                <a:gd name="connsiteX4" fmla="*/ 1133473 w 4333873"/>
                <a:gd name="connsiteY4" fmla="*/ 100013 h 642938"/>
                <a:gd name="connsiteX5" fmla="*/ 1209673 w 4333873"/>
                <a:gd name="connsiteY5" fmla="*/ 171450 h 642938"/>
                <a:gd name="connsiteX6" fmla="*/ 1290635 w 4333873"/>
                <a:gd name="connsiteY6" fmla="*/ 216695 h 642938"/>
                <a:gd name="connsiteX7" fmla="*/ 1338261 w 4333873"/>
                <a:gd name="connsiteY7" fmla="*/ 254794 h 642938"/>
                <a:gd name="connsiteX8" fmla="*/ 1428749 w 4333873"/>
                <a:gd name="connsiteY8" fmla="*/ 285750 h 642938"/>
                <a:gd name="connsiteX9" fmla="*/ 1516855 w 4333873"/>
                <a:gd name="connsiteY9" fmla="*/ 285750 h 642938"/>
                <a:gd name="connsiteX10" fmla="*/ 1569242 w 4333873"/>
                <a:gd name="connsiteY10" fmla="*/ 311944 h 642938"/>
                <a:gd name="connsiteX11" fmla="*/ 1674017 w 4333873"/>
                <a:gd name="connsiteY11" fmla="*/ 378619 h 642938"/>
                <a:gd name="connsiteX12" fmla="*/ 1743073 w 4333873"/>
                <a:gd name="connsiteY12" fmla="*/ 433388 h 642938"/>
                <a:gd name="connsiteX13" fmla="*/ 1833561 w 4333873"/>
                <a:gd name="connsiteY13" fmla="*/ 447675 h 642938"/>
                <a:gd name="connsiteX14" fmla="*/ 2024061 w 4333873"/>
                <a:gd name="connsiteY14" fmla="*/ 442913 h 642938"/>
                <a:gd name="connsiteX15" fmla="*/ 2138361 w 4333873"/>
                <a:gd name="connsiteY15" fmla="*/ 447675 h 642938"/>
                <a:gd name="connsiteX16" fmla="*/ 2233611 w 4333873"/>
                <a:gd name="connsiteY16" fmla="*/ 476250 h 642938"/>
                <a:gd name="connsiteX17" fmla="*/ 2433636 w 4333873"/>
                <a:gd name="connsiteY17" fmla="*/ 481013 h 642938"/>
                <a:gd name="connsiteX18" fmla="*/ 2767011 w 4333873"/>
                <a:gd name="connsiteY18" fmla="*/ 457200 h 642938"/>
                <a:gd name="connsiteX19" fmla="*/ 2867023 w 4333873"/>
                <a:gd name="connsiteY19" fmla="*/ 409575 h 642938"/>
                <a:gd name="connsiteX20" fmla="*/ 3076573 w 4333873"/>
                <a:gd name="connsiteY20" fmla="*/ 385763 h 642938"/>
                <a:gd name="connsiteX21" fmla="*/ 3152773 w 4333873"/>
                <a:gd name="connsiteY21" fmla="*/ 438150 h 642938"/>
                <a:gd name="connsiteX22" fmla="*/ 3390898 w 4333873"/>
                <a:gd name="connsiteY22" fmla="*/ 452438 h 642938"/>
                <a:gd name="connsiteX23" fmla="*/ 3567111 w 4333873"/>
                <a:gd name="connsiteY23" fmla="*/ 452438 h 642938"/>
                <a:gd name="connsiteX24" fmla="*/ 3748086 w 4333873"/>
                <a:gd name="connsiteY24" fmla="*/ 433388 h 642938"/>
                <a:gd name="connsiteX25" fmla="*/ 3924298 w 4333873"/>
                <a:gd name="connsiteY25" fmla="*/ 428625 h 642938"/>
                <a:gd name="connsiteX26" fmla="*/ 4090986 w 4333873"/>
                <a:gd name="connsiteY26" fmla="*/ 442913 h 642938"/>
                <a:gd name="connsiteX27" fmla="*/ 4219573 w 4333873"/>
                <a:gd name="connsiteY27" fmla="*/ 428625 h 642938"/>
                <a:gd name="connsiteX28" fmla="*/ 4333873 w 4333873"/>
                <a:gd name="connsiteY28" fmla="*/ 481013 h 642938"/>
                <a:gd name="connsiteX29" fmla="*/ 4219573 w 4333873"/>
                <a:gd name="connsiteY29" fmla="*/ 542925 h 642938"/>
                <a:gd name="connsiteX30" fmla="*/ 4152898 w 4333873"/>
                <a:gd name="connsiteY30" fmla="*/ 576263 h 642938"/>
                <a:gd name="connsiteX31" fmla="*/ 3962398 w 4333873"/>
                <a:gd name="connsiteY31" fmla="*/ 561975 h 642938"/>
                <a:gd name="connsiteX32" fmla="*/ 3633786 w 4333873"/>
                <a:gd name="connsiteY32" fmla="*/ 533400 h 642938"/>
                <a:gd name="connsiteX33" fmla="*/ 3176586 w 4333873"/>
                <a:gd name="connsiteY33" fmla="*/ 538163 h 642938"/>
                <a:gd name="connsiteX34" fmla="*/ 2857498 w 4333873"/>
                <a:gd name="connsiteY34" fmla="*/ 552450 h 642938"/>
                <a:gd name="connsiteX35" fmla="*/ 2528886 w 4333873"/>
                <a:gd name="connsiteY35" fmla="*/ 557213 h 642938"/>
                <a:gd name="connsiteX36" fmla="*/ 2271711 w 4333873"/>
                <a:gd name="connsiteY36" fmla="*/ 581025 h 642938"/>
                <a:gd name="connsiteX37" fmla="*/ 1976436 w 4333873"/>
                <a:gd name="connsiteY37" fmla="*/ 633413 h 642938"/>
                <a:gd name="connsiteX38" fmla="*/ 1952623 w 4333873"/>
                <a:gd name="connsiteY38" fmla="*/ 642938 h 642938"/>
                <a:gd name="connsiteX39" fmla="*/ 1809748 w 4333873"/>
                <a:gd name="connsiteY39" fmla="*/ 528638 h 642938"/>
                <a:gd name="connsiteX40" fmla="*/ 1714498 w 4333873"/>
                <a:gd name="connsiteY40" fmla="*/ 457200 h 642938"/>
                <a:gd name="connsiteX41" fmla="*/ 1638298 w 4333873"/>
                <a:gd name="connsiteY41" fmla="*/ 419100 h 642938"/>
                <a:gd name="connsiteX42" fmla="*/ 1538286 w 4333873"/>
                <a:gd name="connsiteY42" fmla="*/ 304800 h 642938"/>
                <a:gd name="connsiteX43" fmla="*/ 1457323 w 4333873"/>
                <a:gd name="connsiteY43" fmla="*/ 304800 h 642938"/>
                <a:gd name="connsiteX44" fmla="*/ 1395411 w 4333873"/>
                <a:gd name="connsiteY44" fmla="*/ 304800 h 642938"/>
                <a:gd name="connsiteX45" fmla="*/ 1314448 w 4333873"/>
                <a:gd name="connsiteY45" fmla="*/ 280988 h 642938"/>
                <a:gd name="connsiteX46" fmla="*/ 1223961 w 4333873"/>
                <a:gd name="connsiteY46" fmla="*/ 252413 h 642938"/>
                <a:gd name="connsiteX47" fmla="*/ 1162048 w 4333873"/>
                <a:gd name="connsiteY47" fmla="*/ 233363 h 642938"/>
                <a:gd name="connsiteX48" fmla="*/ 1095373 w 4333873"/>
                <a:gd name="connsiteY48" fmla="*/ 152400 h 642938"/>
                <a:gd name="connsiteX49" fmla="*/ 971548 w 4333873"/>
                <a:gd name="connsiteY49" fmla="*/ 90488 h 642938"/>
                <a:gd name="connsiteX50" fmla="*/ 804861 w 4333873"/>
                <a:gd name="connsiteY50" fmla="*/ 61913 h 642938"/>
                <a:gd name="connsiteX51" fmla="*/ 585786 w 4333873"/>
                <a:gd name="connsiteY51" fmla="*/ 61913 h 642938"/>
                <a:gd name="connsiteX52" fmla="*/ 366711 w 4333873"/>
                <a:gd name="connsiteY52" fmla="*/ 71438 h 642938"/>
                <a:gd name="connsiteX53" fmla="*/ 0 w 4333873"/>
                <a:gd name="connsiteY53" fmla="*/ 95250 h 642938"/>
                <a:gd name="connsiteX54" fmla="*/ 4761 w 4333873"/>
                <a:gd name="connsiteY54" fmla="*/ 28575 h 642938"/>
                <a:gd name="connsiteX0" fmla="*/ 4761 w 4333873"/>
                <a:gd name="connsiteY0" fmla="*/ 28575 h 642938"/>
                <a:gd name="connsiteX1" fmla="*/ 585786 w 4333873"/>
                <a:gd name="connsiteY1" fmla="*/ 0 h 642938"/>
                <a:gd name="connsiteX2" fmla="*/ 966785 w 4333873"/>
                <a:gd name="connsiteY2" fmla="*/ 4763 h 642938"/>
                <a:gd name="connsiteX3" fmla="*/ 1076323 w 4333873"/>
                <a:gd name="connsiteY3" fmla="*/ 52388 h 642938"/>
                <a:gd name="connsiteX4" fmla="*/ 1133473 w 4333873"/>
                <a:gd name="connsiteY4" fmla="*/ 100013 h 642938"/>
                <a:gd name="connsiteX5" fmla="*/ 1209673 w 4333873"/>
                <a:gd name="connsiteY5" fmla="*/ 171450 h 642938"/>
                <a:gd name="connsiteX6" fmla="*/ 1290635 w 4333873"/>
                <a:gd name="connsiteY6" fmla="*/ 216695 h 642938"/>
                <a:gd name="connsiteX7" fmla="*/ 1338261 w 4333873"/>
                <a:gd name="connsiteY7" fmla="*/ 254794 h 642938"/>
                <a:gd name="connsiteX8" fmla="*/ 1428749 w 4333873"/>
                <a:gd name="connsiteY8" fmla="*/ 285750 h 642938"/>
                <a:gd name="connsiteX9" fmla="*/ 1516855 w 4333873"/>
                <a:gd name="connsiteY9" fmla="*/ 285750 h 642938"/>
                <a:gd name="connsiteX10" fmla="*/ 1569242 w 4333873"/>
                <a:gd name="connsiteY10" fmla="*/ 311944 h 642938"/>
                <a:gd name="connsiteX11" fmla="*/ 1674017 w 4333873"/>
                <a:gd name="connsiteY11" fmla="*/ 378619 h 642938"/>
                <a:gd name="connsiteX12" fmla="*/ 1743073 w 4333873"/>
                <a:gd name="connsiteY12" fmla="*/ 433388 h 642938"/>
                <a:gd name="connsiteX13" fmla="*/ 1833561 w 4333873"/>
                <a:gd name="connsiteY13" fmla="*/ 447675 h 642938"/>
                <a:gd name="connsiteX14" fmla="*/ 2024061 w 4333873"/>
                <a:gd name="connsiteY14" fmla="*/ 442913 h 642938"/>
                <a:gd name="connsiteX15" fmla="*/ 2138361 w 4333873"/>
                <a:gd name="connsiteY15" fmla="*/ 447675 h 642938"/>
                <a:gd name="connsiteX16" fmla="*/ 2233611 w 4333873"/>
                <a:gd name="connsiteY16" fmla="*/ 476250 h 642938"/>
                <a:gd name="connsiteX17" fmla="*/ 2433636 w 4333873"/>
                <a:gd name="connsiteY17" fmla="*/ 481013 h 642938"/>
                <a:gd name="connsiteX18" fmla="*/ 2767011 w 4333873"/>
                <a:gd name="connsiteY18" fmla="*/ 457200 h 642938"/>
                <a:gd name="connsiteX19" fmla="*/ 2867023 w 4333873"/>
                <a:gd name="connsiteY19" fmla="*/ 409575 h 642938"/>
                <a:gd name="connsiteX20" fmla="*/ 3076573 w 4333873"/>
                <a:gd name="connsiteY20" fmla="*/ 385763 h 642938"/>
                <a:gd name="connsiteX21" fmla="*/ 3152773 w 4333873"/>
                <a:gd name="connsiteY21" fmla="*/ 438150 h 642938"/>
                <a:gd name="connsiteX22" fmla="*/ 3390898 w 4333873"/>
                <a:gd name="connsiteY22" fmla="*/ 452438 h 642938"/>
                <a:gd name="connsiteX23" fmla="*/ 3567111 w 4333873"/>
                <a:gd name="connsiteY23" fmla="*/ 452438 h 642938"/>
                <a:gd name="connsiteX24" fmla="*/ 3748086 w 4333873"/>
                <a:gd name="connsiteY24" fmla="*/ 433388 h 642938"/>
                <a:gd name="connsiteX25" fmla="*/ 3924298 w 4333873"/>
                <a:gd name="connsiteY25" fmla="*/ 428625 h 642938"/>
                <a:gd name="connsiteX26" fmla="*/ 4090986 w 4333873"/>
                <a:gd name="connsiteY26" fmla="*/ 442913 h 642938"/>
                <a:gd name="connsiteX27" fmla="*/ 4219573 w 4333873"/>
                <a:gd name="connsiteY27" fmla="*/ 428625 h 642938"/>
                <a:gd name="connsiteX28" fmla="*/ 4333873 w 4333873"/>
                <a:gd name="connsiteY28" fmla="*/ 481013 h 642938"/>
                <a:gd name="connsiteX29" fmla="*/ 4219573 w 4333873"/>
                <a:gd name="connsiteY29" fmla="*/ 542925 h 642938"/>
                <a:gd name="connsiteX30" fmla="*/ 4152898 w 4333873"/>
                <a:gd name="connsiteY30" fmla="*/ 576263 h 642938"/>
                <a:gd name="connsiteX31" fmla="*/ 3962398 w 4333873"/>
                <a:gd name="connsiteY31" fmla="*/ 561975 h 642938"/>
                <a:gd name="connsiteX32" fmla="*/ 3633786 w 4333873"/>
                <a:gd name="connsiteY32" fmla="*/ 533400 h 642938"/>
                <a:gd name="connsiteX33" fmla="*/ 3176586 w 4333873"/>
                <a:gd name="connsiteY33" fmla="*/ 538163 h 642938"/>
                <a:gd name="connsiteX34" fmla="*/ 2857498 w 4333873"/>
                <a:gd name="connsiteY34" fmla="*/ 552450 h 642938"/>
                <a:gd name="connsiteX35" fmla="*/ 2528886 w 4333873"/>
                <a:gd name="connsiteY35" fmla="*/ 557213 h 642938"/>
                <a:gd name="connsiteX36" fmla="*/ 2271711 w 4333873"/>
                <a:gd name="connsiteY36" fmla="*/ 581025 h 642938"/>
                <a:gd name="connsiteX37" fmla="*/ 1976436 w 4333873"/>
                <a:gd name="connsiteY37" fmla="*/ 633413 h 642938"/>
                <a:gd name="connsiteX38" fmla="*/ 1952623 w 4333873"/>
                <a:gd name="connsiteY38" fmla="*/ 642938 h 642938"/>
                <a:gd name="connsiteX39" fmla="*/ 1809748 w 4333873"/>
                <a:gd name="connsiteY39" fmla="*/ 528638 h 642938"/>
                <a:gd name="connsiteX40" fmla="*/ 1714498 w 4333873"/>
                <a:gd name="connsiteY40" fmla="*/ 457200 h 642938"/>
                <a:gd name="connsiteX41" fmla="*/ 1638298 w 4333873"/>
                <a:gd name="connsiteY41" fmla="*/ 419100 h 642938"/>
                <a:gd name="connsiteX42" fmla="*/ 1538286 w 4333873"/>
                <a:gd name="connsiteY42" fmla="*/ 304800 h 642938"/>
                <a:gd name="connsiteX43" fmla="*/ 1457323 w 4333873"/>
                <a:gd name="connsiteY43" fmla="*/ 304800 h 642938"/>
                <a:gd name="connsiteX44" fmla="*/ 1395411 w 4333873"/>
                <a:gd name="connsiteY44" fmla="*/ 304800 h 642938"/>
                <a:gd name="connsiteX45" fmla="*/ 1314448 w 4333873"/>
                <a:gd name="connsiteY45" fmla="*/ 280988 h 642938"/>
                <a:gd name="connsiteX46" fmla="*/ 1223961 w 4333873"/>
                <a:gd name="connsiteY46" fmla="*/ 252413 h 642938"/>
                <a:gd name="connsiteX47" fmla="*/ 1162048 w 4333873"/>
                <a:gd name="connsiteY47" fmla="*/ 233363 h 642938"/>
                <a:gd name="connsiteX48" fmla="*/ 1019173 w 4333873"/>
                <a:gd name="connsiteY48" fmla="*/ 219075 h 642938"/>
                <a:gd name="connsiteX49" fmla="*/ 971548 w 4333873"/>
                <a:gd name="connsiteY49" fmla="*/ 90488 h 642938"/>
                <a:gd name="connsiteX50" fmla="*/ 804861 w 4333873"/>
                <a:gd name="connsiteY50" fmla="*/ 61913 h 642938"/>
                <a:gd name="connsiteX51" fmla="*/ 585786 w 4333873"/>
                <a:gd name="connsiteY51" fmla="*/ 61913 h 642938"/>
                <a:gd name="connsiteX52" fmla="*/ 366711 w 4333873"/>
                <a:gd name="connsiteY52" fmla="*/ 71438 h 642938"/>
                <a:gd name="connsiteX53" fmla="*/ 0 w 4333873"/>
                <a:gd name="connsiteY53" fmla="*/ 95250 h 642938"/>
                <a:gd name="connsiteX54" fmla="*/ 4761 w 4333873"/>
                <a:gd name="connsiteY54" fmla="*/ 28575 h 642938"/>
                <a:gd name="connsiteX0" fmla="*/ 4761 w 4333873"/>
                <a:gd name="connsiteY0" fmla="*/ 28575 h 642938"/>
                <a:gd name="connsiteX1" fmla="*/ 585786 w 4333873"/>
                <a:gd name="connsiteY1" fmla="*/ 0 h 642938"/>
                <a:gd name="connsiteX2" fmla="*/ 966785 w 4333873"/>
                <a:gd name="connsiteY2" fmla="*/ 4763 h 642938"/>
                <a:gd name="connsiteX3" fmla="*/ 1076323 w 4333873"/>
                <a:gd name="connsiteY3" fmla="*/ 52388 h 642938"/>
                <a:gd name="connsiteX4" fmla="*/ 1133473 w 4333873"/>
                <a:gd name="connsiteY4" fmla="*/ 100013 h 642938"/>
                <a:gd name="connsiteX5" fmla="*/ 1209673 w 4333873"/>
                <a:gd name="connsiteY5" fmla="*/ 171450 h 642938"/>
                <a:gd name="connsiteX6" fmla="*/ 1290635 w 4333873"/>
                <a:gd name="connsiteY6" fmla="*/ 216695 h 642938"/>
                <a:gd name="connsiteX7" fmla="*/ 1338261 w 4333873"/>
                <a:gd name="connsiteY7" fmla="*/ 254794 h 642938"/>
                <a:gd name="connsiteX8" fmla="*/ 1428749 w 4333873"/>
                <a:gd name="connsiteY8" fmla="*/ 285750 h 642938"/>
                <a:gd name="connsiteX9" fmla="*/ 1516855 w 4333873"/>
                <a:gd name="connsiteY9" fmla="*/ 285750 h 642938"/>
                <a:gd name="connsiteX10" fmla="*/ 1569242 w 4333873"/>
                <a:gd name="connsiteY10" fmla="*/ 311944 h 642938"/>
                <a:gd name="connsiteX11" fmla="*/ 1674017 w 4333873"/>
                <a:gd name="connsiteY11" fmla="*/ 378619 h 642938"/>
                <a:gd name="connsiteX12" fmla="*/ 1743073 w 4333873"/>
                <a:gd name="connsiteY12" fmla="*/ 433388 h 642938"/>
                <a:gd name="connsiteX13" fmla="*/ 1833561 w 4333873"/>
                <a:gd name="connsiteY13" fmla="*/ 447675 h 642938"/>
                <a:gd name="connsiteX14" fmla="*/ 2024061 w 4333873"/>
                <a:gd name="connsiteY14" fmla="*/ 442913 h 642938"/>
                <a:gd name="connsiteX15" fmla="*/ 2138361 w 4333873"/>
                <a:gd name="connsiteY15" fmla="*/ 447675 h 642938"/>
                <a:gd name="connsiteX16" fmla="*/ 2233611 w 4333873"/>
                <a:gd name="connsiteY16" fmla="*/ 476250 h 642938"/>
                <a:gd name="connsiteX17" fmla="*/ 2433636 w 4333873"/>
                <a:gd name="connsiteY17" fmla="*/ 481013 h 642938"/>
                <a:gd name="connsiteX18" fmla="*/ 2767011 w 4333873"/>
                <a:gd name="connsiteY18" fmla="*/ 457200 h 642938"/>
                <a:gd name="connsiteX19" fmla="*/ 2867023 w 4333873"/>
                <a:gd name="connsiteY19" fmla="*/ 409575 h 642938"/>
                <a:gd name="connsiteX20" fmla="*/ 3076573 w 4333873"/>
                <a:gd name="connsiteY20" fmla="*/ 385763 h 642938"/>
                <a:gd name="connsiteX21" fmla="*/ 3152773 w 4333873"/>
                <a:gd name="connsiteY21" fmla="*/ 438150 h 642938"/>
                <a:gd name="connsiteX22" fmla="*/ 3390898 w 4333873"/>
                <a:gd name="connsiteY22" fmla="*/ 452438 h 642938"/>
                <a:gd name="connsiteX23" fmla="*/ 3567111 w 4333873"/>
                <a:gd name="connsiteY23" fmla="*/ 452438 h 642938"/>
                <a:gd name="connsiteX24" fmla="*/ 3748086 w 4333873"/>
                <a:gd name="connsiteY24" fmla="*/ 433388 h 642938"/>
                <a:gd name="connsiteX25" fmla="*/ 3924298 w 4333873"/>
                <a:gd name="connsiteY25" fmla="*/ 428625 h 642938"/>
                <a:gd name="connsiteX26" fmla="*/ 4090986 w 4333873"/>
                <a:gd name="connsiteY26" fmla="*/ 442913 h 642938"/>
                <a:gd name="connsiteX27" fmla="*/ 4219573 w 4333873"/>
                <a:gd name="connsiteY27" fmla="*/ 428625 h 642938"/>
                <a:gd name="connsiteX28" fmla="*/ 4333873 w 4333873"/>
                <a:gd name="connsiteY28" fmla="*/ 481013 h 642938"/>
                <a:gd name="connsiteX29" fmla="*/ 4219573 w 4333873"/>
                <a:gd name="connsiteY29" fmla="*/ 542925 h 642938"/>
                <a:gd name="connsiteX30" fmla="*/ 4152898 w 4333873"/>
                <a:gd name="connsiteY30" fmla="*/ 576263 h 642938"/>
                <a:gd name="connsiteX31" fmla="*/ 3962398 w 4333873"/>
                <a:gd name="connsiteY31" fmla="*/ 561975 h 642938"/>
                <a:gd name="connsiteX32" fmla="*/ 3633786 w 4333873"/>
                <a:gd name="connsiteY32" fmla="*/ 533400 h 642938"/>
                <a:gd name="connsiteX33" fmla="*/ 3176586 w 4333873"/>
                <a:gd name="connsiteY33" fmla="*/ 538163 h 642938"/>
                <a:gd name="connsiteX34" fmla="*/ 2857498 w 4333873"/>
                <a:gd name="connsiteY34" fmla="*/ 552450 h 642938"/>
                <a:gd name="connsiteX35" fmla="*/ 2528886 w 4333873"/>
                <a:gd name="connsiteY35" fmla="*/ 557213 h 642938"/>
                <a:gd name="connsiteX36" fmla="*/ 2271711 w 4333873"/>
                <a:gd name="connsiteY36" fmla="*/ 581025 h 642938"/>
                <a:gd name="connsiteX37" fmla="*/ 1976436 w 4333873"/>
                <a:gd name="connsiteY37" fmla="*/ 633413 h 642938"/>
                <a:gd name="connsiteX38" fmla="*/ 1952623 w 4333873"/>
                <a:gd name="connsiteY38" fmla="*/ 642938 h 642938"/>
                <a:gd name="connsiteX39" fmla="*/ 1809748 w 4333873"/>
                <a:gd name="connsiteY39" fmla="*/ 528638 h 642938"/>
                <a:gd name="connsiteX40" fmla="*/ 1714498 w 4333873"/>
                <a:gd name="connsiteY40" fmla="*/ 457200 h 642938"/>
                <a:gd name="connsiteX41" fmla="*/ 1638298 w 4333873"/>
                <a:gd name="connsiteY41" fmla="*/ 419100 h 642938"/>
                <a:gd name="connsiteX42" fmla="*/ 1538286 w 4333873"/>
                <a:gd name="connsiteY42" fmla="*/ 304800 h 642938"/>
                <a:gd name="connsiteX43" fmla="*/ 1457323 w 4333873"/>
                <a:gd name="connsiteY43" fmla="*/ 304800 h 642938"/>
                <a:gd name="connsiteX44" fmla="*/ 1395411 w 4333873"/>
                <a:gd name="connsiteY44" fmla="*/ 304800 h 642938"/>
                <a:gd name="connsiteX45" fmla="*/ 1314448 w 4333873"/>
                <a:gd name="connsiteY45" fmla="*/ 280988 h 642938"/>
                <a:gd name="connsiteX46" fmla="*/ 1223961 w 4333873"/>
                <a:gd name="connsiteY46" fmla="*/ 252413 h 642938"/>
                <a:gd name="connsiteX47" fmla="*/ 1162048 w 4333873"/>
                <a:gd name="connsiteY47" fmla="*/ 233363 h 642938"/>
                <a:gd name="connsiteX48" fmla="*/ 1019173 w 4333873"/>
                <a:gd name="connsiteY48" fmla="*/ 219075 h 642938"/>
                <a:gd name="connsiteX49" fmla="*/ 954879 w 4333873"/>
                <a:gd name="connsiteY49" fmla="*/ 130969 h 642938"/>
                <a:gd name="connsiteX50" fmla="*/ 804861 w 4333873"/>
                <a:gd name="connsiteY50" fmla="*/ 61913 h 642938"/>
                <a:gd name="connsiteX51" fmla="*/ 585786 w 4333873"/>
                <a:gd name="connsiteY51" fmla="*/ 61913 h 642938"/>
                <a:gd name="connsiteX52" fmla="*/ 366711 w 4333873"/>
                <a:gd name="connsiteY52" fmla="*/ 71438 h 642938"/>
                <a:gd name="connsiteX53" fmla="*/ 0 w 4333873"/>
                <a:gd name="connsiteY53" fmla="*/ 95250 h 642938"/>
                <a:gd name="connsiteX54" fmla="*/ 4761 w 4333873"/>
                <a:gd name="connsiteY54" fmla="*/ 28575 h 642938"/>
                <a:gd name="connsiteX0" fmla="*/ 4761 w 4333873"/>
                <a:gd name="connsiteY0" fmla="*/ 28575 h 642938"/>
                <a:gd name="connsiteX1" fmla="*/ 585786 w 4333873"/>
                <a:gd name="connsiteY1" fmla="*/ 0 h 642938"/>
                <a:gd name="connsiteX2" fmla="*/ 966785 w 4333873"/>
                <a:gd name="connsiteY2" fmla="*/ 4763 h 642938"/>
                <a:gd name="connsiteX3" fmla="*/ 1076323 w 4333873"/>
                <a:gd name="connsiteY3" fmla="*/ 52388 h 642938"/>
                <a:gd name="connsiteX4" fmla="*/ 1133473 w 4333873"/>
                <a:gd name="connsiteY4" fmla="*/ 100013 h 642938"/>
                <a:gd name="connsiteX5" fmla="*/ 1209673 w 4333873"/>
                <a:gd name="connsiteY5" fmla="*/ 171450 h 642938"/>
                <a:gd name="connsiteX6" fmla="*/ 1290635 w 4333873"/>
                <a:gd name="connsiteY6" fmla="*/ 216695 h 642938"/>
                <a:gd name="connsiteX7" fmla="*/ 1338261 w 4333873"/>
                <a:gd name="connsiteY7" fmla="*/ 254794 h 642938"/>
                <a:gd name="connsiteX8" fmla="*/ 1428749 w 4333873"/>
                <a:gd name="connsiteY8" fmla="*/ 285750 h 642938"/>
                <a:gd name="connsiteX9" fmla="*/ 1516855 w 4333873"/>
                <a:gd name="connsiteY9" fmla="*/ 285750 h 642938"/>
                <a:gd name="connsiteX10" fmla="*/ 1569242 w 4333873"/>
                <a:gd name="connsiteY10" fmla="*/ 311944 h 642938"/>
                <a:gd name="connsiteX11" fmla="*/ 1674017 w 4333873"/>
                <a:gd name="connsiteY11" fmla="*/ 378619 h 642938"/>
                <a:gd name="connsiteX12" fmla="*/ 1743073 w 4333873"/>
                <a:gd name="connsiteY12" fmla="*/ 433388 h 642938"/>
                <a:gd name="connsiteX13" fmla="*/ 1833561 w 4333873"/>
                <a:gd name="connsiteY13" fmla="*/ 447675 h 642938"/>
                <a:gd name="connsiteX14" fmla="*/ 2024061 w 4333873"/>
                <a:gd name="connsiteY14" fmla="*/ 442913 h 642938"/>
                <a:gd name="connsiteX15" fmla="*/ 2138361 w 4333873"/>
                <a:gd name="connsiteY15" fmla="*/ 447675 h 642938"/>
                <a:gd name="connsiteX16" fmla="*/ 2233611 w 4333873"/>
                <a:gd name="connsiteY16" fmla="*/ 476250 h 642938"/>
                <a:gd name="connsiteX17" fmla="*/ 2433636 w 4333873"/>
                <a:gd name="connsiteY17" fmla="*/ 481013 h 642938"/>
                <a:gd name="connsiteX18" fmla="*/ 2767011 w 4333873"/>
                <a:gd name="connsiteY18" fmla="*/ 457200 h 642938"/>
                <a:gd name="connsiteX19" fmla="*/ 2867023 w 4333873"/>
                <a:gd name="connsiteY19" fmla="*/ 409575 h 642938"/>
                <a:gd name="connsiteX20" fmla="*/ 3076573 w 4333873"/>
                <a:gd name="connsiteY20" fmla="*/ 385763 h 642938"/>
                <a:gd name="connsiteX21" fmla="*/ 3152773 w 4333873"/>
                <a:gd name="connsiteY21" fmla="*/ 438150 h 642938"/>
                <a:gd name="connsiteX22" fmla="*/ 3390898 w 4333873"/>
                <a:gd name="connsiteY22" fmla="*/ 452438 h 642938"/>
                <a:gd name="connsiteX23" fmla="*/ 3567111 w 4333873"/>
                <a:gd name="connsiteY23" fmla="*/ 452438 h 642938"/>
                <a:gd name="connsiteX24" fmla="*/ 3748086 w 4333873"/>
                <a:gd name="connsiteY24" fmla="*/ 433388 h 642938"/>
                <a:gd name="connsiteX25" fmla="*/ 3924298 w 4333873"/>
                <a:gd name="connsiteY25" fmla="*/ 428625 h 642938"/>
                <a:gd name="connsiteX26" fmla="*/ 4090986 w 4333873"/>
                <a:gd name="connsiteY26" fmla="*/ 442913 h 642938"/>
                <a:gd name="connsiteX27" fmla="*/ 4219573 w 4333873"/>
                <a:gd name="connsiteY27" fmla="*/ 428625 h 642938"/>
                <a:gd name="connsiteX28" fmla="*/ 4333873 w 4333873"/>
                <a:gd name="connsiteY28" fmla="*/ 481013 h 642938"/>
                <a:gd name="connsiteX29" fmla="*/ 4219573 w 4333873"/>
                <a:gd name="connsiteY29" fmla="*/ 542925 h 642938"/>
                <a:gd name="connsiteX30" fmla="*/ 4152898 w 4333873"/>
                <a:gd name="connsiteY30" fmla="*/ 576263 h 642938"/>
                <a:gd name="connsiteX31" fmla="*/ 3962398 w 4333873"/>
                <a:gd name="connsiteY31" fmla="*/ 561975 h 642938"/>
                <a:gd name="connsiteX32" fmla="*/ 3633786 w 4333873"/>
                <a:gd name="connsiteY32" fmla="*/ 533400 h 642938"/>
                <a:gd name="connsiteX33" fmla="*/ 3176586 w 4333873"/>
                <a:gd name="connsiteY33" fmla="*/ 538163 h 642938"/>
                <a:gd name="connsiteX34" fmla="*/ 2857498 w 4333873"/>
                <a:gd name="connsiteY34" fmla="*/ 552450 h 642938"/>
                <a:gd name="connsiteX35" fmla="*/ 2528886 w 4333873"/>
                <a:gd name="connsiteY35" fmla="*/ 557213 h 642938"/>
                <a:gd name="connsiteX36" fmla="*/ 2271711 w 4333873"/>
                <a:gd name="connsiteY36" fmla="*/ 581025 h 642938"/>
                <a:gd name="connsiteX37" fmla="*/ 1976436 w 4333873"/>
                <a:gd name="connsiteY37" fmla="*/ 633413 h 642938"/>
                <a:gd name="connsiteX38" fmla="*/ 1952623 w 4333873"/>
                <a:gd name="connsiteY38" fmla="*/ 642938 h 642938"/>
                <a:gd name="connsiteX39" fmla="*/ 1809748 w 4333873"/>
                <a:gd name="connsiteY39" fmla="*/ 528638 h 642938"/>
                <a:gd name="connsiteX40" fmla="*/ 1714498 w 4333873"/>
                <a:gd name="connsiteY40" fmla="*/ 457200 h 642938"/>
                <a:gd name="connsiteX41" fmla="*/ 1638298 w 4333873"/>
                <a:gd name="connsiteY41" fmla="*/ 419100 h 642938"/>
                <a:gd name="connsiteX42" fmla="*/ 1538286 w 4333873"/>
                <a:gd name="connsiteY42" fmla="*/ 304800 h 642938"/>
                <a:gd name="connsiteX43" fmla="*/ 1457323 w 4333873"/>
                <a:gd name="connsiteY43" fmla="*/ 304800 h 642938"/>
                <a:gd name="connsiteX44" fmla="*/ 1395411 w 4333873"/>
                <a:gd name="connsiteY44" fmla="*/ 304800 h 642938"/>
                <a:gd name="connsiteX45" fmla="*/ 1314448 w 4333873"/>
                <a:gd name="connsiteY45" fmla="*/ 280988 h 642938"/>
                <a:gd name="connsiteX46" fmla="*/ 1223961 w 4333873"/>
                <a:gd name="connsiteY46" fmla="*/ 252413 h 642938"/>
                <a:gd name="connsiteX47" fmla="*/ 1162048 w 4333873"/>
                <a:gd name="connsiteY47" fmla="*/ 233363 h 642938"/>
                <a:gd name="connsiteX48" fmla="*/ 1019173 w 4333873"/>
                <a:gd name="connsiteY48" fmla="*/ 219075 h 642938"/>
                <a:gd name="connsiteX49" fmla="*/ 954879 w 4333873"/>
                <a:gd name="connsiteY49" fmla="*/ 130969 h 642938"/>
                <a:gd name="connsiteX50" fmla="*/ 804861 w 4333873"/>
                <a:gd name="connsiteY50" fmla="*/ 61913 h 642938"/>
                <a:gd name="connsiteX51" fmla="*/ 585786 w 4333873"/>
                <a:gd name="connsiteY51" fmla="*/ 61913 h 642938"/>
                <a:gd name="connsiteX52" fmla="*/ 366711 w 4333873"/>
                <a:gd name="connsiteY52" fmla="*/ 71438 h 642938"/>
                <a:gd name="connsiteX53" fmla="*/ 0 w 4333873"/>
                <a:gd name="connsiteY53" fmla="*/ 95250 h 642938"/>
                <a:gd name="connsiteX54" fmla="*/ 4761 w 4333873"/>
                <a:gd name="connsiteY54" fmla="*/ 28575 h 642938"/>
                <a:gd name="connsiteX0" fmla="*/ 4761 w 4333873"/>
                <a:gd name="connsiteY0" fmla="*/ 28575 h 642938"/>
                <a:gd name="connsiteX1" fmla="*/ 585786 w 4333873"/>
                <a:gd name="connsiteY1" fmla="*/ 0 h 642938"/>
                <a:gd name="connsiteX2" fmla="*/ 966785 w 4333873"/>
                <a:gd name="connsiteY2" fmla="*/ 4763 h 642938"/>
                <a:gd name="connsiteX3" fmla="*/ 1076323 w 4333873"/>
                <a:gd name="connsiteY3" fmla="*/ 52388 h 642938"/>
                <a:gd name="connsiteX4" fmla="*/ 1133473 w 4333873"/>
                <a:gd name="connsiteY4" fmla="*/ 100013 h 642938"/>
                <a:gd name="connsiteX5" fmla="*/ 1209673 w 4333873"/>
                <a:gd name="connsiteY5" fmla="*/ 171450 h 642938"/>
                <a:gd name="connsiteX6" fmla="*/ 1290635 w 4333873"/>
                <a:gd name="connsiteY6" fmla="*/ 216695 h 642938"/>
                <a:gd name="connsiteX7" fmla="*/ 1338261 w 4333873"/>
                <a:gd name="connsiteY7" fmla="*/ 254794 h 642938"/>
                <a:gd name="connsiteX8" fmla="*/ 1428749 w 4333873"/>
                <a:gd name="connsiteY8" fmla="*/ 285750 h 642938"/>
                <a:gd name="connsiteX9" fmla="*/ 1516855 w 4333873"/>
                <a:gd name="connsiteY9" fmla="*/ 285750 h 642938"/>
                <a:gd name="connsiteX10" fmla="*/ 1569242 w 4333873"/>
                <a:gd name="connsiteY10" fmla="*/ 311944 h 642938"/>
                <a:gd name="connsiteX11" fmla="*/ 1674017 w 4333873"/>
                <a:gd name="connsiteY11" fmla="*/ 378619 h 642938"/>
                <a:gd name="connsiteX12" fmla="*/ 1743073 w 4333873"/>
                <a:gd name="connsiteY12" fmla="*/ 433388 h 642938"/>
                <a:gd name="connsiteX13" fmla="*/ 1833561 w 4333873"/>
                <a:gd name="connsiteY13" fmla="*/ 447675 h 642938"/>
                <a:gd name="connsiteX14" fmla="*/ 2024061 w 4333873"/>
                <a:gd name="connsiteY14" fmla="*/ 442913 h 642938"/>
                <a:gd name="connsiteX15" fmla="*/ 2138361 w 4333873"/>
                <a:gd name="connsiteY15" fmla="*/ 447675 h 642938"/>
                <a:gd name="connsiteX16" fmla="*/ 2233611 w 4333873"/>
                <a:gd name="connsiteY16" fmla="*/ 476250 h 642938"/>
                <a:gd name="connsiteX17" fmla="*/ 2433636 w 4333873"/>
                <a:gd name="connsiteY17" fmla="*/ 481013 h 642938"/>
                <a:gd name="connsiteX18" fmla="*/ 2767011 w 4333873"/>
                <a:gd name="connsiteY18" fmla="*/ 457200 h 642938"/>
                <a:gd name="connsiteX19" fmla="*/ 2867023 w 4333873"/>
                <a:gd name="connsiteY19" fmla="*/ 409575 h 642938"/>
                <a:gd name="connsiteX20" fmla="*/ 3076573 w 4333873"/>
                <a:gd name="connsiteY20" fmla="*/ 385763 h 642938"/>
                <a:gd name="connsiteX21" fmla="*/ 3152773 w 4333873"/>
                <a:gd name="connsiteY21" fmla="*/ 438150 h 642938"/>
                <a:gd name="connsiteX22" fmla="*/ 3390898 w 4333873"/>
                <a:gd name="connsiteY22" fmla="*/ 452438 h 642938"/>
                <a:gd name="connsiteX23" fmla="*/ 3567111 w 4333873"/>
                <a:gd name="connsiteY23" fmla="*/ 452438 h 642938"/>
                <a:gd name="connsiteX24" fmla="*/ 3748086 w 4333873"/>
                <a:gd name="connsiteY24" fmla="*/ 433388 h 642938"/>
                <a:gd name="connsiteX25" fmla="*/ 3924298 w 4333873"/>
                <a:gd name="connsiteY25" fmla="*/ 428625 h 642938"/>
                <a:gd name="connsiteX26" fmla="*/ 4090986 w 4333873"/>
                <a:gd name="connsiteY26" fmla="*/ 442913 h 642938"/>
                <a:gd name="connsiteX27" fmla="*/ 4219573 w 4333873"/>
                <a:gd name="connsiteY27" fmla="*/ 428625 h 642938"/>
                <a:gd name="connsiteX28" fmla="*/ 4333873 w 4333873"/>
                <a:gd name="connsiteY28" fmla="*/ 481013 h 642938"/>
                <a:gd name="connsiteX29" fmla="*/ 4219573 w 4333873"/>
                <a:gd name="connsiteY29" fmla="*/ 542925 h 642938"/>
                <a:gd name="connsiteX30" fmla="*/ 4152898 w 4333873"/>
                <a:gd name="connsiteY30" fmla="*/ 576263 h 642938"/>
                <a:gd name="connsiteX31" fmla="*/ 3962398 w 4333873"/>
                <a:gd name="connsiteY31" fmla="*/ 561975 h 642938"/>
                <a:gd name="connsiteX32" fmla="*/ 3633786 w 4333873"/>
                <a:gd name="connsiteY32" fmla="*/ 533400 h 642938"/>
                <a:gd name="connsiteX33" fmla="*/ 3176586 w 4333873"/>
                <a:gd name="connsiteY33" fmla="*/ 538163 h 642938"/>
                <a:gd name="connsiteX34" fmla="*/ 2857498 w 4333873"/>
                <a:gd name="connsiteY34" fmla="*/ 552450 h 642938"/>
                <a:gd name="connsiteX35" fmla="*/ 2528886 w 4333873"/>
                <a:gd name="connsiteY35" fmla="*/ 557213 h 642938"/>
                <a:gd name="connsiteX36" fmla="*/ 2271711 w 4333873"/>
                <a:gd name="connsiteY36" fmla="*/ 581025 h 642938"/>
                <a:gd name="connsiteX37" fmla="*/ 1976436 w 4333873"/>
                <a:gd name="connsiteY37" fmla="*/ 633413 h 642938"/>
                <a:gd name="connsiteX38" fmla="*/ 1952623 w 4333873"/>
                <a:gd name="connsiteY38" fmla="*/ 642938 h 642938"/>
                <a:gd name="connsiteX39" fmla="*/ 1809748 w 4333873"/>
                <a:gd name="connsiteY39" fmla="*/ 528638 h 642938"/>
                <a:gd name="connsiteX40" fmla="*/ 1714498 w 4333873"/>
                <a:gd name="connsiteY40" fmla="*/ 457200 h 642938"/>
                <a:gd name="connsiteX41" fmla="*/ 1638298 w 4333873"/>
                <a:gd name="connsiteY41" fmla="*/ 419100 h 642938"/>
                <a:gd name="connsiteX42" fmla="*/ 1538286 w 4333873"/>
                <a:gd name="connsiteY42" fmla="*/ 304800 h 642938"/>
                <a:gd name="connsiteX43" fmla="*/ 1457323 w 4333873"/>
                <a:gd name="connsiteY43" fmla="*/ 304800 h 642938"/>
                <a:gd name="connsiteX44" fmla="*/ 1395411 w 4333873"/>
                <a:gd name="connsiteY44" fmla="*/ 304800 h 642938"/>
                <a:gd name="connsiteX45" fmla="*/ 1314448 w 4333873"/>
                <a:gd name="connsiteY45" fmla="*/ 280988 h 642938"/>
                <a:gd name="connsiteX46" fmla="*/ 1223961 w 4333873"/>
                <a:gd name="connsiteY46" fmla="*/ 252413 h 642938"/>
                <a:gd name="connsiteX47" fmla="*/ 1162048 w 4333873"/>
                <a:gd name="connsiteY47" fmla="*/ 233363 h 642938"/>
                <a:gd name="connsiteX48" fmla="*/ 1052511 w 4333873"/>
                <a:gd name="connsiteY48" fmla="*/ 214313 h 642938"/>
                <a:gd name="connsiteX49" fmla="*/ 954879 w 4333873"/>
                <a:gd name="connsiteY49" fmla="*/ 130969 h 642938"/>
                <a:gd name="connsiteX50" fmla="*/ 804861 w 4333873"/>
                <a:gd name="connsiteY50" fmla="*/ 61913 h 642938"/>
                <a:gd name="connsiteX51" fmla="*/ 585786 w 4333873"/>
                <a:gd name="connsiteY51" fmla="*/ 61913 h 642938"/>
                <a:gd name="connsiteX52" fmla="*/ 366711 w 4333873"/>
                <a:gd name="connsiteY52" fmla="*/ 71438 h 642938"/>
                <a:gd name="connsiteX53" fmla="*/ 0 w 4333873"/>
                <a:gd name="connsiteY53" fmla="*/ 95250 h 642938"/>
                <a:gd name="connsiteX54" fmla="*/ 4761 w 4333873"/>
                <a:gd name="connsiteY54" fmla="*/ 28575 h 642938"/>
                <a:gd name="connsiteX0" fmla="*/ 4761 w 4333873"/>
                <a:gd name="connsiteY0" fmla="*/ 28575 h 642938"/>
                <a:gd name="connsiteX1" fmla="*/ 585786 w 4333873"/>
                <a:gd name="connsiteY1" fmla="*/ 0 h 642938"/>
                <a:gd name="connsiteX2" fmla="*/ 966785 w 4333873"/>
                <a:gd name="connsiteY2" fmla="*/ 4763 h 642938"/>
                <a:gd name="connsiteX3" fmla="*/ 1076323 w 4333873"/>
                <a:gd name="connsiteY3" fmla="*/ 52388 h 642938"/>
                <a:gd name="connsiteX4" fmla="*/ 1133473 w 4333873"/>
                <a:gd name="connsiteY4" fmla="*/ 100013 h 642938"/>
                <a:gd name="connsiteX5" fmla="*/ 1209673 w 4333873"/>
                <a:gd name="connsiteY5" fmla="*/ 171450 h 642938"/>
                <a:gd name="connsiteX6" fmla="*/ 1290635 w 4333873"/>
                <a:gd name="connsiteY6" fmla="*/ 216695 h 642938"/>
                <a:gd name="connsiteX7" fmla="*/ 1338261 w 4333873"/>
                <a:gd name="connsiteY7" fmla="*/ 254794 h 642938"/>
                <a:gd name="connsiteX8" fmla="*/ 1428749 w 4333873"/>
                <a:gd name="connsiteY8" fmla="*/ 285750 h 642938"/>
                <a:gd name="connsiteX9" fmla="*/ 1516855 w 4333873"/>
                <a:gd name="connsiteY9" fmla="*/ 285750 h 642938"/>
                <a:gd name="connsiteX10" fmla="*/ 1569242 w 4333873"/>
                <a:gd name="connsiteY10" fmla="*/ 311944 h 642938"/>
                <a:gd name="connsiteX11" fmla="*/ 1674017 w 4333873"/>
                <a:gd name="connsiteY11" fmla="*/ 378619 h 642938"/>
                <a:gd name="connsiteX12" fmla="*/ 1743073 w 4333873"/>
                <a:gd name="connsiteY12" fmla="*/ 433388 h 642938"/>
                <a:gd name="connsiteX13" fmla="*/ 1833561 w 4333873"/>
                <a:gd name="connsiteY13" fmla="*/ 447675 h 642938"/>
                <a:gd name="connsiteX14" fmla="*/ 2024061 w 4333873"/>
                <a:gd name="connsiteY14" fmla="*/ 442913 h 642938"/>
                <a:gd name="connsiteX15" fmla="*/ 2138361 w 4333873"/>
                <a:gd name="connsiteY15" fmla="*/ 447675 h 642938"/>
                <a:gd name="connsiteX16" fmla="*/ 2233611 w 4333873"/>
                <a:gd name="connsiteY16" fmla="*/ 476250 h 642938"/>
                <a:gd name="connsiteX17" fmla="*/ 2433636 w 4333873"/>
                <a:gd name="connsiteY17" fmla="*/ 481013 h 642938"/>
                <a:gd name="connsiteX18" fmla="*/ 2767011 w 4333873"/>
                <a:gd name="connsiteY18" fmla="*/ 457200 h 642938"/>
                <a:gd name="connsiteX19" fmla="*/ 2867023 w 4333873"/>
                <a:gd name="connsiteY19" fmla="*/ 409575 h 642938"/>
                <a:gd name="connsiteX20" fmla="*/ 3076573 w 4333873"/>
                <a:gd name="connsiteY20" fmla="*/ 385763 h 642938"/>
                <a:gd name="connsiteX21" fmla="*/ 3152773 w 4333873"/>
                <a:gd name="connsiteY21" fmla="*/ 438150 h 642938"/>
                <a:gd name="connsiteX22" fmla="*/ 3390898 w 4333873"/>
                <a:gd name="connsiteY22" fmla="*/ 452438 h 642938"/>
                <a:gd name="connsiteX23" fmla="*/ 3567111 w 4333873"/>
                <a:gd name="connsiteY23" fmla="*/ 452438 h 642938"/>
                <a:gd name="connsiteX24" fmla="*/ 3748086 w 4333873"/>
                <a:gd name="connsiteY24" fmla="*/ 433388 h 642938"/>
                <a:gd name="connsiteX25" fmla="*/ 3924298 w 4333873"/>
                <a:gd name="connsiteY25" fmla="*/ 428625 h 642938"/>
                <a:gd name="connsiteX26" fmla="*/ 4090986 w 4333873"/>
                <a:gd name="connsiteY26" fmla="*/ 442913 h 642938"/>
                <a:gd name="connsiteX27" fmla="*/ 4219573 w 4333873"/>
                <a:gd name="connsiteY27" fmla="*/ 428625 h 642938"/>
                <a:gd name="connsiteX28" fmla="*/ 4333873 w 4333873"/>
                <a:gd name="connsiteY28" fmla="*/ 481013 h 642938"/>
                <a:gd name="connsiteX29" fmla="*/ 4219573 w 4333873"/>
                <a:gd name="connsiteY29" fmla="*/ 542925 h 642938"/>
                <a:gd name="connsiteX30" fmla="*/ 4152898 w 4333873"/>
                <a:gd name="connsiteY30" fmla="*/ 576263 h 642938"/>
                <a:gd name="connsiteX31" fmla="*/ 3962398 w 4333873"/>
                <a:gd name="connsiteY31" fmla="*/ 561975 h 642938"/>
                <a:gd name="connsiteX32" fmla="*/ 3633786 w 4333873"/>
                <a:gd name="connsiteY32" fmla="*/ 533400 h 642938"/>
                <a:gd name="connsiteX33" fmla="*/ 3176586 w 4333873"/>
                <a:gd name="connsiteY33" fmla="*/ 538163 h 642938"/>
                <a:gd name="connsiteX34" fmla="*/ 2857498 w 4333873"/>
                <a:gd name="connsiteY34" fmla="*/ 552450 h 642938"/>
                <a:gd name="connsiteX35" fmla="*/ 2528886 w 4333873"/>
                <a:gd name="connsiteY35" fmla="*/ 557213 h 642938"/>
                <a:gd name="connsiteX36" fmla="*/ 2271711 w 4333873"/>
                <a:gd name="connsiteY36" fmla="*/ 581025 h 642938"/>
                <a:gd name="connsiteX37" fmla="*/ 1976436 w 4333873"/>
                <a:gd name="connsiteY37" fmla="*/ 633413 h 642938"/>
                <a:gd name="connsiteX38" fmla="*/ 1952623 w 4333873"/>
                <a:gd name="connsiteY38" fmla="*/ 642938 h 642938"/>
                <a:gd name="connsiteX39" fmla="*/ 1809748 w 4333873"/>
                <a:gd name="connsiteY39" fmla="*/ 528638 h 642938"/>
                <a:gd name="connsiteX40" fmla="*/ 1714498 w 4333873"/>
                <a:gd name="connsiteY40" fmla="*/ 457200 h 642938"/>
                <a:gd name="connsiteX41" fmla="*/ 1638298 w 4333873"/>
                <a:gd name="connsiteY41" fmla="*/ 419100 h 642938"/>
                <a:gd name="connsiteX42" fmla="*/ 1538286 w 4333873"/>
                <a:gd name="connsiteY42" fmla="*/ 304800 h 642938"/>
                <a:gd name="connsiteX43" fmla="*/ 1457323 w 4333873"/>
                <a:gd name="connsiteY43" fmla="*/ 304800 h 642938"/>
                <a:gd name="connsiteX44" fmla="*/ 1395411 w 4333873"/>
                <a:gd name="connsiteY44" fmla="*/ 304800 h 642938"/>
                <a:gd name="connsiteX45" fmla="*/ 1314448 w 4333873"/>
                <a:gd name="connsiteY45" fmla="*/ 280988 h 642938"/>
                <a:gd name="connsiteX46" fmla="*/ 1223961 w 4333873"/>
                <a:gd name="connsiteY46" fmla="*/ 252413 h 642938"/>
                <a:gd name="connsiteX47" fmla="*/ 1162048 w 4333873"/>
                <a:gd name="connsiteY47" fmla="*/ 233363 h 642938"/>
                <a:gd name="connsiteX48" fmla="*/ 1052511 w 4333873"/>
                <a:gd name="connsiteY48" fmla="*/ 214313 h 642938"/>
                <a:gd name="connsiteX49" fmla="*/ 954879 w 4333873"/>
                <a:gd name="connsiteY49" fmla="*/ 130969 h 642938"/>
                <a:gd name="connsiteX50" fmla="*/ 804861 w 4333873"/>
                <a:gd name="connsiteY50" fmla="*/ 61913 h 642938"/>
                <a:gd name="connsiteX51" fmla="*/ 585786 w 4333873"/>
                <a:gd name="connsiteY51" fmla="*/ 61913 h 642938"/>
                <a:gd name="connsiteX52" fmla="*/ 366711 w 4333873"/>
                <a:gd name="connsiteY52" fmla="*/ 71438 h 642938"/>
                <a:gd name="connsiteX53" fmla="*/ 0 w 4333873"/>
                <a:gd name="connsiteY53" fmla="*/ 95250 h 642938"/>
                <a:gd name="connsiteX54" fmla="*/ 4761 w 4333873"/>
                <a:gd name="connsiteY54" fmla="*/ 28575 h 642938"/>
                <a:gd name="connsiteX0" fmla="*/ 4761 w 4333873"/>
                <a:gd name="connsiteY0" fmla="*/ 28575 h 642938"/>
                <a:gd name="connsiteX1" fmla="*/ 585786 w 4333873"/>
                <a:gd name="connsiteY1" fmla="*/ 0 h 642938"/>
                <a:gd name="connsiteX2" fmla="*/ 966785 w 4333873"/>
                <a:gd name="connsiteY2" fmla="*/ 4763 h 642938"/>
                <a:gd name="connsiteX3" fmla="*/ 1076323 w 4333873"/>
                <a:gd name="connsiteY3" fmla="*/ 52388 h 642938"/>
                <a:gd name="connsiteX4" fmla="*/ 1133473 w 4333873"/>
                <a:gd name="connsiteY4" fmla="*/ 100013 h 642938"/>
                <a:gd name="connsiteX5" fmla="*/ 1209673 w 4333873"/>
                <a:gd name="connsiteY5" fmla="*/ 171450 h 642938"/>
                <a:gd name="connsiteX6" fmla="*/ 1290635 w 4333873"/>
                <a:gd name="connsiteY6" fmla="*/ 216695 h 642938"/>
                <a:gd name="connsiteX7" fmla="*/ 1338261 w 4333873"/>
                <a:gd name="connsiteY7" fmla="*/ 254794 h 642938"/>
                <a:gd name="connsiteX8" fmla="*/ 1428749 w 4333873"/>
                <a:gd name="connsiteY8" fmla="*/ 285750 h 642938"/>
                <a:gd name="connsiteX9" fmla="*/ 1516855 w 4333873"/>
                <a:gd name="connsiteY9" fmla="*/ 285750 h 642938"/>
                <a:gd name="connsiteX10" fmla="*/ 1569242 w 4333873"/>
                <a:gd name="connsiteY10" fmla="*/ 311944 h 642938"/>
                <a:gd name="connsiteX11" fmla="*/ 1674017 w 4333873"/>
                <a:gd name="connsiteY11" fmla="*/ 378619 h 642938"/>
                <a:gd name="connsiteX12" fmla="*/ 1743073 w 4333873"/>
                <a:gd name="connsiteY12" fmla="*/ 433388 h 642938"/>
                <a:gd name="connsiteX13" fmla="*/ 1833561 w 4333873"/>
                <a:gd name="connsiteY13" fmla="*/ 447675 h 642938"/>
                <a:gd name="connsiteX14" fmla="*/ 2024061 w 4333873"/>
                <a:gd name="connsiteY14" fmla="*/ 442913 h 642938"/>
                <a:gd name="connsiteX15" fmla="*/ 2138361 w 4333873"/>
                <a:gd name="connsiteY15" fmla="*/ 447675 h 642938"/>
                <a:gd name="connsiteX16" fmla="*/ 2233611 w 4333873"/>
                <a:gd name="connsiteY16" fmla="*/ 476250 h 642938"/>
                <a:gd name="connsiteX17" fmla="*/ 2433636 w 4333873"/>
                <a:gd name="connsiteY17" fmla="*/ 481013 h 642938"/>
                <a:gd name="connsiteX18" fmla="*/ 2767011 w 4333873"/>
                <a:gd name="connsiteY18" fmla="*/ 457200 h 642938"/>
                <a:gd name="connsiteX19" fmla="*/ 2867023 w 4333873"/>
                <a:gd name="connsiteY19" fmla="*/ 409575 h 642938"/>
                <a:gd name="connsiteX20" fmla="*/ 3076573 w 4333873"/>
                <a:gd name="connsiteY20" fmla="*/ 385763 h 642938"/>
                <a:gd name="connsiteX21" fmla="*/ 3152773 w 4333873"/>
                <a:gd name="connsiteY21" fmla="*/ 438150 h 642938"/>
                <a:gd name="connsiteX22" fmla="*/ 3390898 w 4333873"/>
                <a:gd name="connsiteY22" fmla="*/ 452438 h 642938"/>
                <a:gd name="connsiteX23" fmla="*/ 3567111 w 4333873"/>
                <a:gd name="connsiteY23" fmla="*/ 452438 h 642938"/>
                <a:gd name="connsiteX24" fmla="*/ 3748086 w 4333873"/>
                <a:gd name="connsiteY24" fmla="*/ 433388 h 642938"/>
                <a:gd name="connsiteX25" fmla="*/ 3924298 w 4333873"/>
                <a:gd name="connsiteY25" fmla="*/ 428625 h 642938"/>
                <a:gd name="connsiteX26" fmla="*/ 4090986 w 4333873"/>
                <a:gd name="connsiteY26" fmla="*/ 442913 h 642938"/>
                <a:gd name="connsiteX27" fmla="*/ 4219573 w 4333873"/>
                <a:gd name="connsiteY27" fmla="*/ 428625 h 642938"/>
                <a:gd name="connsiteX28" fmla="*/ 4333873 w 4333873"/>
                <a:gd name="connsiteY28" fmla="*/ 481013 h 642938"/>
                <a:gd name="connsiteX29" fmla="*/ 4219573 w 4333873"/>
                <a:gd name="connsiteY29" fmla="*/ 542925 h 642938"/>
                <a:gd name="connsiteX30" fmla="*/ 4152898 w 4333873"/>
                <a:gd name="connsiteY30" fmla="*/ 576263 h 642938"/>
                <a:gd name="connsiteX31" fmla="*/ 3962398 w 4333873"/>
                <a:gd name="connsiteY31" fmla="*/ 561975 h 642938"/>
                <a:gd name="connsiteX32" fmla="*/ 3633786 w 4333873"/>
                <a:gd name="connsiteY32" fmla="*/ 533400 h 642938"/>
                <a:gd name="connsiteX33" fmla="*/ 3176586 w 4333873"/>
                <a:gd name="connsiteY33" fmla="*/ 538163 h 642938"/>
                <a:gd name="connsiteX34" fmla="*/ 2857498 w 4333873"/>
                <a:gd name="connsiteY34" fmla="*/ 552450 h 642938"/>
                <a:gd name="connsiteX35" fmla="*/ 2528886 w 4333873"/>
                <a:gd name="connsiteY35" fmla="*/ 557213 h 642938"/>
                <a:gd name="connsiteX36" fmla="*/ 2271711 w 4333873"/>
                <a:gd name="connsiteY36" fmla="*/ 581025 h 642938"/>
                <a:gd name="connsiteX37" fmla="*/ 1976436 w 4333873"/>
                <a:gd name="connsiteY37" fmla="*/ 633413 h 642938"/>
                <a:gd name="connsiteX38" fmla="*/ 1952623 w 4333873"/>
                <a:gd name="connsiteY38" fmla="*/ 642938 h 642938"/>
                <a:gd name="connsiteX39" fmla="*/ 1809748 w 4333873"/>
                <a:gd name="connsiteY39" fmla="*/ 528638 h 642938"/>
                <a:gd name="connsiteX40" fmla="*/ 1714498 w 4333873"/>
                <a:gd name="connsiteY40" fmla="*/ 457200 h 642938"/>
                <a:gd name="connsiteX41" fmla="*/ 1638298 w 4333873"/>
                <a:gd name="connsiteY41" fmla="*/ 419100 h 642938"/>
                <a:gd name="connsiteX42" fmla="*/ 1538286 w 4333873"/>
                <a:gd name="connsiteY42" fmla="*/ 304800 h 642938"/>
                <a:gd name="connsiteX43" fmla="*/ 1457323 w 4333873"/>
                <a:gd name="connsiteY43" fmla="*/ 304800 h 642938"/>
                <a:gd name="connsiteX44" fmla="*/ 1395411 w 4333873"/>
                <a:gd name="connsiteY44" fmla="*/ 304800 h 642938"/>
                <a:gd name="connsiteX45" fmla="*/ 1314448 w 4333873"/>
                <a:gd name="connsiteY45" fmla="*/ 280988 h 642938"/>
                <a:gd name="connsiteX46" fmla="*/ 1223961 w 4333873"/>
                <a:gd name="connsiteY46" fmla="*/ 252413 h 642938"/>
                <a:gd name="connsiteX47" fmla="*/ 1162048 w 4333873"/>
                <a:gd name="connsiteY47" fmla="*/ 233363 h 642938"/>
                <a:gd name="connsiteX48" fmla="*/ 1092992 w 4333873"/>
                <a:gd name="connsiteY48" fmla="*/ 202407 h 642938"/>
                <a:gd name="connsiteX49" fmla="*/ 954879 w 4333873"/>
                <a:gd name="connsiteY49" fmla="*/ 130969 h 642938"/>
                <a:gd name="connsiteX50" fmla="*/ 804861 w 4333873"/>
                <a:gd name="connsiteY50" fmla="*/ 61913 h 642938"/>
                <a:gd name="connsiteX51" fmla="*/ 585786 w 4333873"/>
                <a:gd name="connsiteY51" fmla="*/ 61913 h 642938"/>
                <a:gd name="connsiteX52" fmla="*/ 366711 w 4333873"/>
                <a:gd name="connsiteY52" fmla="*/ 71438 h 642938"/>
                <a:gd name="connsiteX53" fmla="*/ 0 w 4333873"/>
                <a:gd name="connsiteY53" fmla="*/ 95250 h 642938"/>
                <a:gd name="connsiteX54" fmla="*/ 4761 w 4333873"/>
                <a:gd name="connsiteY54" fmla="*/ 28575 h 642938"/>
                <a:gd name="connsiteX0" fmla="*/ 4761 w 4333873"/>
                <a:gd name="connsiteY0" fmla="*/ 28575 h 642938"/>
                <a:gd name="connsiteX1" fmla="*/ 585786 w 4333873"/>
                <a:gd name="connsiteY1" fmla="*/ 0 h 642938"/>
                <a:gd name="connsiteX2" fmla="*/ 966785 w 4333873"/>
                <a:gd name="connsiteY2" fmla="*/ 4763 h 642938"/>
                <a:gd name="connsiteX3" fmla="*/ 1076323 w 4333873"/>
                <a:gd name="connsiteY3" fmla="*/ 52388 h 642938"/>
                <a:gd name="connsiteX4" fmla="*/ 1133473 w 4333873"/>
                <a:gd name="connsiteY4" fmla="*/ 100013 h 642938"/>
                <a:gd name="connsiteX5" fmla="*/ 1209673 w 4333873"/>
                <a:gd name="connsiteY5" fmla="*/ 171450 h 642938"/>
                <a:gd name="connsiteX6" fmla="*/ 1290635 w 4333873"/>
                <a:gd name="connsiteY6" fmla="*/ 216695 h 642938"/>
                <a:gd name="connsiteX7" fmla="*/ 1338261 w 4333873"/>
                <a:gd name="connsiteY7" fmla="*/ 254794 h 642938"/>
                <a:gd name="connsiteX8" fmla="*/ 1428749 w 4333873"/>
                <a:gd name="connsiteY8" fmla="*/ 285750 h 642938"/>
                <a:gd name="connsiteX9" fmla="*/ 1516855 w 4333873"/>
                <a:gd name="connsiteY9" fmla="*/ 285750 h 642938"/>
                <a:gd name="connsiteX10" fmla="*/ 1569242 w 4333873"/>
                <a:gd name="connsiteY10" fmla="*/ 311944 h 642938"/>
                <a:gd name="connsiteX11" fmla="*/ 1674017 w 4333873"/>
                <a:gd name="connsiteY11" fmla="*/ 378619 h 642938"/>
                <a:gd name="connsiteX12" fmla="*/ 1743073 w 4333873"/>
                <a:gd name="connsiteY12" fmla="*/ 433388 h 642938"/>
                <a:gd name="connsiteX13" fmla="*/ 1833561 w 4333873"/>
                <a:gd name="connsiteY13" fmla="*/ 447675 h 642938"/>
                <a:gd name="connsiteX14" fmla="*/ 2024061 w 4333873"/>
                <a:gd name="connsiteY14" fmla="*/ 442913 h 642938"/>
                <a:gd name="connsiteX15" fmla="*/ 2138361 w 4333873"/>
                <a:gd name="connsiteY15" fmla="*/ 447675 h 642938"/>
                <a:gd name="connsiteX16" fmla="*/ 2233611 w 4333873"/>
                <a:gd name="connsiteY16" fmla="*/ 476250 h 642938"/>
                <a:gd name="connsiteX17" fmla="*/ 2433636 w 4333873"/>
                <a:gd name="connsiteY17" fmla="*/ 481013 h 642938"/>
                <a:gd name="connsiteX18" fmla="*/ 2767011 w 4333873"/>
                <a:gd name="connsiteY18" fmla="*/ 457200 h 642938"/>
                <a:gd name="connsiteX19" fmla="*/ 2867023 w 4333873"/>
                <a:gd name="connsiteY19" fmla="*/ 409575 h 642938"/>
                <a:gd name="connsiteX20" fmla="*/ 3076573 w 4333873"/>
                <a:gd name="connsiteY20" fmla="*/ 385763 h 642938"/>
                <a:gd name="connsiteX21" fmla="*/ 3152773 w 4333873"/>
                <a:gd name="connsiteY21" fmla="*/ 438150 h 642938"/>
                <a:gd name="connsiteX22" fmla="*/ 3390898 w 4333873"/>
                <a:gd name="connsiteY22" fmla="*/ 452438 h 642938"/>
                <a:gd name="connsiteX23" fmla="*/ 3567111 w 4333873"/>
                <a:gd name="connsiteY23" fmla="*/ 452438 h 642938"/>
                <a:gd name="connsiteX24" fmla="*/ 3748086 w 4333873"/>
                <a:gd name="connsiteY24" fmla="*/ 433388 h 642938"/>
                <a:gd name="connsiteX25" fmla="*/ 3924298 w 4333873"/>
                <a:gd name="connsiteY25" fmla="*/ 428625 h 642938"/>
                <a:gd name="connsiteX26" fmla="*/ 4090986 w 4333873"/>
                <a:gd name="connsiteY26" fmla="*/ 442913 h 642938"/>
                <a:gd name="connsiteX27" fmla="*/ 4219573 w 4333873"/>
                <a:gd name="connsiteY27" fmla="*/ 428625 h 642938"/>
                <a:gd name="connsiteX28" fmla="*/ 4333873 w 4333873"/>
                <a:gd name="connsiteY28" fmla="*/ 481013 h 642938"/>
                <a:gd name="connsiteX29" fmla="*/ 4219573 w 4333873"/>
                <a:gd name="connsiteY29" fmla="*/ 542925 h 642938"/>
                <a:gd name="connsiteX30" fmla="*/ 4152898 w 4333873"/>
                <a:gd name="connsiteY30" fmla="*/ 576263 h 642938"/>
                <a:gd name="connsiteX31" fmla="*/ 3962398 w 4333873"/>
                <a:gd name="connsiteY31" fmla="*/ 561975 h 642938"/>
                <a:gd name="connsiteX32" fmla="*/ 3633786 w 4333873"/>
                <a:gd name="connsiteY32" fmla="*/ 533400 h 642938"/>
                <a:gd name="connsiteX33" fmla="*/ 3176586 w 4333873"/>
                <a:gd name="connsiteY33" fmla="*/ 538163 h 642938"/>
                <a:gd name="connsiteX34" fmla="*/ 2857498 w 4333873"/>
                <a:gd name="connsiteY34" fmla="*/ 552450 h 642938"/>
                <a:gd name="connsiteX35" fmla="*/ 2528886 w 4333873"/>
                <a:gd name="connsiteY35" fmla="*/ 557213 h 642938"/>
                <a:gd name="connsiteX36" fmla="*/ 2271711 w 4333873"/>
                <a:gd name="connsiteY36" fmla="*/ 581025 h 642938"/>
                <a:gd name="connsiteX37" fmla="*/ 1976436 w 4333873"/>
                <a:gd name="connsiteY37" fmla="*/ 633413 h 642938"/>
                <a:gd name="connsiteX38" fmla="*/ 1952623 w 4333873"/>
                <a:gd name="connsiteY38" fmla="*/ 642938 h 642938"/>
                <a:gd name="connsiteX39" fmla="*/ 1809748 w 4333873"/>
                <a:gd name="connsiteY39" fmla="*/ 528638 h 642938"/>
                <a:gd name="connsiteX40" fmla="*/ 1714498 w 4333873"/>
                <a:gd name="connsiteY40" fmla="*/ 457200 h 642938"/>
                <a:gd name="connsiteX41" fmla="*/ 1638298 w 4333873"/>
                <a:gd name="connsiteY41" fmla="*/ 419100 h 642938"/>
                <a:gd name="connsiteX42" fmla="*/ 1538286 w 4333873"/>
                <a:gd name="connsiteY42" fmla="*/ 304800 h 642938"/>
                <a:gd name="connsiteX43" fmla="*/ 1457323 w 4333873"/>
                <a:gd name="connsiteY43" fmla="*/ 304800 h 642938"/>
                <a:gd name="connsiteX44" fmla="*/ 1395411 w 4333873"/>
                <a:gd name="connsiteY44" fmla="*/ 304800 h 642938"/>
                <a:gd name="connsiteX45" fmla="*/ 1314448 w 4333873"/>
                <a:gd name="connsiteY45" fmla="*/ 280988 h 642938"/>
                <a:gd name="connsiteX46" fmla="*/ 1223961 w 4333873"/>
                <a:gd name="connsiteY46" fmla="*/ 252413 h 642938"/>
                <a:gd name="connsiteX47" fmla="*/ 1162048 w 4333873"/>
                <a:gd name="connsiteY47" fmla="*/ 233363 h 642938"/>
                <a:gd name="connsiteX48" fmla="*/ 954879 w 4333873"/>
                <a:gd name="connsiteY48" fmla="*/ 130969 h 642938"/>
                <a:gd name="connsiteX49" fmla="*/ 804861 w 4333873"/>
                <a:gd name="connsiteY49" fmla="*/ 61913 h 642938"/>
                <a:gd name="connsiteX50" fmla="*/ 585786 w 4333873"/>
                <a:gd name="connsiteY50" fmla="*/ 61913 h 642938"/>
                <a:gd name="connsiteX51" fmla="*/ 366711 w 4333873"/>
                <a:gd name="connsiteY51" fmla="*/ 71438 h 642938"/>
                <a:gd name="connsiteX52" fmla="*/ 0 w 4333873"/>
                <a:gd name="connsiteY52" fmla="*/ 95250 h 642938"/>
                <a:gd name="connsiteX53" fmla="*/ 4761 w 4333873"/>
                <a:gd name="connsiteY53" fmla="*/ 28575 h 642938"/>
                <a:gd name="connsiteX0" fmla="*/ 4761 w 4333873"/>
                <a:gd name="connsiteY0" fmla="*/ 28575 h 642938"/>
                <a:gd name="connsiteX1" fmla="*/ 585786 w 4333873"/>
                <a:gd name="connsiteY1" fmla="*/ 0 h 642938"/>
                <a:gd name="connsiteX2" fmla="*/ 966785 w 4333873"/>
                <a:gd name="connsiteY2" fmla="*/ 4763 h 642938"/>
                <a:gd name="connsiteX3" fmla="*/ 1076323 w 4333873"/>
                <a:gd name="connsiteY3" fmla="*/ 52388 h 642938"/>
                <a:gd name="connsiteX4" fmla="*/ 1133473 w 4333873"/>
                <a:gd name="connsiteY4" fmla="*/ 100013 h 642938"/>
                <a:gd name="connsiteX5" fmla="*/ 1209673 w 4333873"/>
                <a:gd name="connsiteY5" fmla="*/ 171450 h 642938"/>
                <a:gd name="connsiteX6" fmla="*/ 1290635 w 4333873"/>
                <a:gd name="connsiteY6" fmla="*/ 216695 h 642938"/>
                <a:gd name="connsiteX7" fmla="*/ 1338261 w 4333873"/>
                <a:gd name="connsiteY7" fmla="*/ 254794 h 642938"/>
                <a:gd name="connsiteX8" fmla="*/ 1428749 w 4333873"/>
                <a:gd name="connsiteY8" fmla="*/ 285750 h 642938"/>
                <a:gd name="connsiteX9" fmla="*/ 1516855 w 4333873"/>
                <a:gd name="connsiteY9" fmla="*/ 285750 h 642938"/>
                <a:gd name="connsiteX10" fmla="*/ 1569242 w 4333873"/>
                <a:gd name="connsiteY10" fmla="*/ 311944 h 642938"/>
                <a:gd name="connsiteX11" fmla="*/ 1674017 w 4333873"/>
                <a:gd name="connsiteY11" fmla="*/ 378619 h 642938"/>
                <a:gd name="connsiteX12" fmla="*/ 1743073 w 4333873"/>
                <a:gd name="connsiteY12" fmla="*/ 433388 h 642938"/>
                <a:gd name="connsiteX13" fmla="*/ 1833561 w 4333873"/>
                <a:gd name="connsiteY13" fmla="*/ 447675 h 642938"/>
                <a:gd name="connsiteX14" fmla="*/ 2024061 w 4333873"/>
                <a:gd name="connsiteY14" fmla="*/ 442913 h 642938"/>
                <a:gd name="connsiteX15" fmla="*/ 2138361 w 4333873"/>
                <a:gd name="connsiteY15" fmla="*/ 447675 h 642938"/>
                <a:gd name="connsiteX16" fmla="*/ 2233611 w 4333873"/>
                <a:gd name="connsiteY16" fmla="*/ 476250 h 642938"/>
                <a:gd name="connsiteX17" fmla="*/ 2433636 w 4333873"/>
                <a:gd name="connsiteY17" fmla="*/ 481013 h 642938"/>
                <a:gd name="connsiteX18" fmla="*/ 2767011 w 4333873"/>
                <a:gd name="connsiteY18" fmla="*/ 457200 h 642938"/>
                <a:gd name="connsiteX19" fmla="*/ 2867023 w 4333873"/>
                <a:gd name="connsiteY19" fmla="*/ 409575 h 642938"/>
                <a:gd name="connsiteX20" fmla="*/ 3076573 w 4333873"/>
                <a:gd name="connsiteY20" fmla="*/ 385763 h 642938"/>
                <a:gd name="connsiteX21" fmla="*/ 3152773 w 4333873"/>
                <a:gd name="connsiteY21" fmla="*/ 438150 h 642938"/>
                <a:gd name="connsiteX22" fmla="*/ 3390898 w 4333873"/>
                <a:gd name="connsiteY22" fmla="*/ 452438 h 642938"/>
                <a:gd name="connsiteX23" fmla="*/ 3567111 w 4333873"/>
                <a:gd name="connsiteY23" fmla="*/ 452438 h 642938"/>
                <a:gd name="connsiteX24" fmla="*/ 3748086 w 4333873"/>
                <a:gd name="connsiteY24" fmla="*/ 433388 h 642938"/>
                <a:gd name="connsiteX25" fmla="*/ 3924298 w 4333873"/>
                <a:gd name="connsiteY25" fmla="*/ 428625 h 642938"/>
                <a:gd name="connsiteX26" fmla="*/ 4090986 w 4333873"/>
                <a:gd name="connsiteY26" fmla="*/ 442913 h 642938"/>
                <a:gd name="connsiteX27" fmla="*/ 4219573 w 4333873"/>
                <a:gd name="connsiteY27" fmla="*/ 428625 h 642938"/>
                <a:gd name="connsiteX28" fmla="*/ 4333873 w 4333873"/>
                <a:gd name="connsiteY28" fmla="*/ 481013 h 642938"/>
                <a:gd name="connsiteX29" fmla="*/ 4219573 w 4333873"/>
                <a:gd name="connsiteY29" fmla="*/ 542925 h 642938"/>
                <a:gd name="connsiteX30" fmla="*/ 4152898 w 4333873"/>
                <a:gd name="connsiteY30" fmla="*/ 576263 h 642938"/>
                <a:gd name="connsiteX31" fmla="*/ 3962398 w 4333873"/>
                <a:gd name="connsiteY31" fmla="*/ 561975 h 642938"/>
                <a:gd name="connsiteX32" fmla="*/ 3633786 w 4333873"/>
                <a:gd name="connsiteY32" fmla="*/ 533400 h 642938"/>
                <a:gd name="connsiteX33" fmla="*/ 3176586 w 4333873"/>
                <a:gd name="connsiteY33" fmla="*/ 538163 h 642938"/>
                <a:gd name="connsiteX34" fmla="*/ 2857498 w 4333873"/>
                <a:gd name="connsiteY34" fmla="*/ 552450 h 642938"/>
                <a:gd name="connsiteX35" fmla="*/ 2528886 w 4333873"/>
                <a:gd name="connsiteY35" fmla="*/ 557213 h 642938"/>
                <a:gd name="connsiteX36" fmla="*/ 2271711 w 4333873"/>
                <a:gd name="connsiteY36" fmla="*/ 581025 h 642938"/>
                <a:gd name="connsiteX37" fmla="*/ 1976436 w 4333873"/>
                <a:gd name="connsiteY37" fmla="*/ 633413 h 642938"/>
                <a:gd name="connsiteX38" fmla="*/ 1952623 w 4333873"/>
                <a:gd name="connsiteY38" fmla="*/ 642938 h 642938"/>
                <a:gd name="connsiteX39" fmla="*/ 1809748 w 4333873"/>
                <a:gd name="connsiteY39" fmla="*/ 528638 h 642938"/>
                <a:gd name="connsiteX40" fmla="*/ 1714498 w 4333873"/>
                <a:gd name="connsiteY40" fmla="*/ 457200 h 642938"/>
                <a:gd name="connsiteX41" fmla="*/ 1638298 w 4333873"/>
                <a:gd name="connsiteY41" fmla="*/ 419100 h 642938"/>
                <a:gd name="connsiteX42" fmla="*/ 1538286 w 4333873"/>
                <a:gd name="connsiteY42" fmla="*/ 304800 h 642938"/>
                <a:gd name="connsiteX43" fmla="*/ 1457323 w 4333873"/>
                <a:gd name="connsiteY43" fmla="*/ 304800 h 642938"/>
                <a:gd name="connsiteX44" fmla="*/ 1395411 w 4333873"/>
                <a:gd name="connsiteY44" fmla="*/ 304800 h 642938"/>
                <a:gd name="connsiteX45" fmla="*/ 1314448 w 4333873"/>
                <a:gd name="connsiteY45" fmla="*/ 280988 h 642938"/>
                <a:gd name="connsiteX46" fmla="*/ 1223961 w 4333873"/>
                <a:gd name="connsiteY46" fmla="*/ 252413 h 642938"/>
                <a:gd name="connsiteX47" fmla="*/ 1162048 w 4333873"/>
                <a:gd name="connsiteY47" fmla="*/ 233363 h 642938"/>
                <a:gd name="connsiteX48" fmla="*/ 990598 w 4333873"/>
                <a:gd name="connsiteY48" fmla="*/ 121444 h 642938"/>
                <a:gd name="connsiteX49" fmla="*/ 804861 w 4333873"/>
                <a:gd name="connsiteY49" fmla="*/ 61913 h 642938"/>
                <a:gd name="connsiteX50" fmla="*/ 585786 w 4333873"/>
                <a:gd name="connsiteY50" fmla="*/ 61913 h 642938"/>
                <a:gd name="connsiteX51" fmla="*/ 366711 w 4333873"/>
                <a:gd name="connsiteY51" fmla="*/ 71438 h 642938"/>
                <a:gd name="connsiteX52" fmla="*/ 0 w 4333873"/>
                <a:gd name="connsiteY52" fmla="*/ 95250 h 642938"/>
                <a:gd name="connsiteX53" fmla="*/ 4761 w 4333873"/>
                <a:gd name="connsiteY53" fmla="*/ 28575 h 642938"/>
                <a:gd name="connsiteX0" fmla="*/ 4761 w 4219573"/>
                <a:gd name="connsiteY0" fmla="*/ 28575 h 642938"/>
                <a:gd name="connsiteX1" fmla="*/ 585786 w 4219573"/>
                <a:gd name="connsiteY1" fmla="*/ 0 h 642938"/>
                <a:gd name="connsiteX2" fmla="*/ 966785 w 4219573"/>
                <a:gd name="connsiteY2" fmla="*/ 4763 h 642938"/>
                <a:gd name="connsiteX3" fmla="*/ 1076323 w 4219573"/>
                <a:gd name="connsiteY3" fmla="*/ 52388 h 642938"/>
                <a:gd name="connsiteX4" fmla="*/ 1133473 w 4219573"/>
                <a:gd name="connsiteY4" fmla="*/ 100013 h 642938"/>
                <a:gd name="connsiteX5" fmla="*/ 1209673 w 4219573"/>
                <a:gd name="connsiteY5" fmla="*/ 171450 h 642938"/>
                <a:gd name="connsiteX6" fmla="*/ 1290635 w 4219573"/>
                <a:gd name="connsiteY6" fmla="*/ 216695 h 642938"/>
                <a:gd name="connsiteX7" fmla="*/ 1338261 w 4219573"/>
                <a:gd name="connsiteY7" fmla="*/ 254794 h 642938"/>
                <a:gd name="connsiteX8" fmla="*/ 1428749 w 4219573"/>
                <a:gd name="connsiteY8" fmla="*/ 285750 h 642938"/>
                <a:gd name="connsiteX9" fmla="*/ 1516855 w 4219573"/>
                <a:gd name="connsiteY9" fmla="*/ 285750 h 642938"/>
                <a:gd name="connsiteX10" fmla="*/ 1569242 w 4219573"/>
                <a:gd name="connsiteY10" fmla="*/ 311944 h 642938"/>
                <a:gd name="connsiteX11" fmla="*/ 1674017 w 4219573"/>
                <a:gd name="connsiteY11" fmla="*/ 378619 h 642938"/>
                <a:gd name="connsiteX12" fmla="*/ 1743073 w 4219573"/>
                <a:gd name="connsiteY12" fmla="*/ 433388 h 642938"/>
                <a:gd name="connsiteX13" fmla="*/ 1833561 w 4219573"/>
                <a:gd name="connsiteY13" fmla="*/ 447675 h 642938"/>
                <a:gd name="connsiteX14" fmla="*/ 2024061 w 4219573"/>
                <a:gd name="connsiteY14" fmla="*/ 442913 h 642938"/>
                <a:gd name="connsiteX15" fmla="*/ 2138361 w 4219573"/>
                <a:gd name="connsiteY15" fmla="*/ 447675 h 642938"/>
                <a:gd name="connsiteX16" fmla="*/ 2233611 w 4219573"/>
                <a:gd name="connsiteY16" fmla="*/ 476250 h 642938"/>
                <a:gd name="connsiteX17" fmla="*/ 2433636 w 4219573"/>
                <a:gd name="connsiteY17" fmla="*/ 481013 h 642938"/>
                <a:gd name="connsiteX18" fmla="*/ 2767011 w 4219573"/>
                <a:gd name="connsiteY18" fmla="*/ 457200 h 642938"/>
                <a:gd name="connsiteX19" fmla="*/ 2867023 w 4219573"/>
                <a:gd name="connsiteY19" fmla="*/ 409575 h 642938"/>
                <a:gd name="connsiteX20" fmla="*/ 3076573 w 4219573"/>
                <a:gd name="connsiteY20" fmla="*/ 385763 h 642938"/>
                <a:gd name="connsiteX21" fmla="*/ 3152773 w 4219573"/>
                <a:gd name="connsiteY21" fmla="*/ 438150 h 642938"/>
                <a:gd name="connsiteX22" fmla="*/ 3390898 w 4219573"/>
                <a:gd name="connsiteY22" fmla="*/ 452438 h 642938"/>
                <a:gd name="connsiteX23" fmla="*/ 3567111 w 4219573"/>
                <a:gd name="connsiteY23" fmla="*/ 452438 h 642938"/>
                <a:gd name="connsiteX24" fmla="*/ 3748086 w 4219573"/>
                <a:gd name="connsiteY24" fmla="*/ 433388 h 642938"/>
                <a:gd name="connsiteX25" fmla="*/ 3924298 w 4219573"/>
                <a:gd name="connsiteY25" fmla="*/ 428625 h 642938"/>
                <a:gd name="connsiteX26" fmla="*/ 4090986 w 4219573"/>
                <a:gd name="connsiteY26" fmla="*/ 442913 h 642938"/>
                <a:gd name="connsiteX27" fmla="*/ 4219573 w 4219573"/>
                <a:gd name="connsiteY27" fmla="*/ 428625 h 642938"/>
                <a:gd name="connsiteX28" fmla="*/ 4219573 w 4219573"/>
                <a:gd name="connsiteY28" fmla="*/ 542925 h 642938"/>
                <a:gd name="connsiteX29" fmla="*/ 4152898 w 4219573"/>
                <a:gd name="connsiteY29" fmla="*/ 576263 h 642938"/>
                <a:gd name="connsiteX30" fmla="*/ 3962398 w 4219573"/>
                <a:gd name="connsiteY30" fmla="*/ 561975 h 642938"/>
                <a:gd name="connsiteX31" fmla="*/ 3633786 w 4219573"/>
                <a:gd name="connsiteY31" fmla="*/ 533400 h 642938"/>
                <a:gd name="connsiteX32" fmla="*/ 3176586 w 4219573"/>
                <a:gd name="connsiteY32" fmla="*/ 538163 h 642938"/>
                <a:gd name="connsiteX33" fmla="*/ 2857498 w 4219573"/>
                <a:gd name="connsiteY33" fmla="*/ 552450 h 642938"/>
                <a:gd name="connsiteX34" fmla="*/ 2528886 w 4219573"/>
                <a:gd name="connsiteY34" fmla="*/ 557213 h 642938"/>
                <a:gd name="connsiteX35" fmla="*/ 2271711 w 4219573"/>
                <a:gd name="connsiteY35" fmla="*/ 581025 h 642938"/>
                <a:gd name="connsiteX36" fmla="*/ 1976436 w 4219573"/>
                <a:gd name="connsiteY36" fmla="*/ 633413 h 642938"/>
                <a:gd name="connsiteX37" fmla="*/ 1952623 w 4219573"/>
                <a:gd name="connsiteY37" fmla="*/ 642938 h 642938"/>
                <a:gd name="connsiteX38" fmla="*/ 1809748 w 4219573"/>
                <a:gd name="connsiteY38" fmla="*/ 528638 h 642938"/>
                <a:gd name="connsiteX39" fmla="*/ 1714498 w 4219573"/>
                <a:gd name="connsiteY39" fmla="*/ 457200 h 642938"/>
                <a:gd name="connsiteX40" fmla="*/ 1638298 w 4219573"/>
                <a:gd name="connsiteY40" fmla="*/ 419100 h 642938"/>
                <a:gd name="connsiteX41" fmla="*/ 1538286 w 4219573"/>
                <a:gd name="connsiteY41" fmla="*/ 304800 h 642938"/>
                <a:gd name="connsiteX42" fmla="*/ 1457323 w 4219573"/>
                <a:gd name="connsiteY42" fmla="*/ 304800 h 642938"/>
                <a:gd name="connsiteX43" fmla="*/ 1395411 w 4219573"/>
                <a:gd name="connsiteY43" fmla="*/ 304800 h 642938"/>
                <a:gd name="connsiteX44" fmla="*/ 1314448 w 4219573"/>
                <a:gd name="connsiteY44" fmla="*/ 280988 h 642938"/>
                <a:gd name="connsiteX45" fmla="*/ 1223961 w 4219573"/>
                <a:gd name="connsiteY45" fmla="*/ 252413 h 642938"/>
                <a:gd name="connsiteX46" fmla="*/ 1162048 w 4219573"/>
                <a:gd name="connsiteY46" fmla="*/ 233363 h 642938"/>
                <a:gd name="connsiteX47" fmla="*/ 990598 w 4219573"/>
                <a:gd name="connsiteY47" fmla="*/ 121444 h 642938"/>
                <a:gd name="connsiteX48" fmla="*/ 804861 w 4219573"/>
                <a:gd name="connsiteY48" fmla="*/ 61913 h 642938"/>
                <a:gd name="connsiteX49" fmla="*/ 585786 w 4219573"/>
                <a:gd name="connsiteY49" fmla="*/ 61913 h 642938"/>
                <a:gd name="connsiteX50" fmla="*/ 366711 w 4219573"/>
                <a:gd name="connsiteY50" fmla="*/ 71438 h 642938"/>
                <a:gd name="connsiteX51" fmla="*/ 0 w 4219573"/>
                <a:gd name="connsiteY51" fmla="*/ 95250 h 642938"/>
                <a:gd name="connsiteX52" fmla="*/ 4761 w 4219573"/>
                <a:gd name="connsiteY52" fmla="*/ 28575 h 642938"/>
                <a:gd name="connsiteX0" fmla="*/ 4761 w 5700711"/>
                <a:gd name="connsiteY0" fmla="*/ 28575 h 642938"/>
                <a:gd name="connsiteX1" fmla="*/ 585786 w 5700711"/>
                <a:gd name="connsiteY1" fmla="*/ 0 h 642938"/>
                <a:gd name="connsiteX2" fmla="*/ 966785 w 5700711"/>
                <a:gd name="connsiteY2" fmla="*/ 4763 h 642938"/>
                <a:gd name="connsiteX3" fmla="*/ 1076323 w 5700711"/>
                <a:gd name="connsiteY3" fmla="*/ 52388 h 642938"/>
                <a:gd name="connsiteX4" fmla="*/ 1133473 w 5700711"/>
                <a:gd name="connsiteY4" fmla="*/ 100013 h 642938"/>
                <a:gd name="connsiteX5" fmla="*/ 1209673 w 5700711"/>
                <a:gd name="connsiteY5" fmla="*/ 171450 h 642938"/>
                <a:gd name="connsiteX6" fmla="*/ 1290635 w 5700711"/>
                <a:gd name="connsiteY6" fmla="*/ 216695 h 642938"/>
                <a:gd name="connsiteX7" fmla="*/ 1338261 w 5700711"/>
                <a:gd name="connsiteY7" fmla="*/ 254794 h 642938"/>
                <a:gd name="connsiteX8" fmla="*/ 1428749 w 5700711"/>
                <a:gd name="connsiteY8" fmla="*/ 285750 h 642938"/>
                <a:gd name="connsiteX9" fmla="*/ 1516855 w 5700711"/>
                <a:gd name="connsiteY9" fmla="*/ 285750 h 642938"/>
                <a:gd name="connsiteX10" fmla="*/ 1569242 w 5700711"/>
                <a:gd name="connsiteY10" fmla="*/ 311944 h 642938"/>
                <a:gd name="connsiteX11" fmla="*/ 1674017 w 5700711"/>
                <a:gd name="connsiteY11" fmla="*/ 378619 h 642938"/>
                <a:gd name="connsiteX12" fmla="*/ 1743073 w 5700711"/>
                <a:gd name="connsiteY12" fmla="*/ 433388 h 642938"/>
                <a:gd name="connsiteX13" fmla="*/ 1833561 w 5700711"/>
                <a:gd name="connsiteY13" fmla="*/ 447675 h 642938"/>
                <a:gd name="connsiteX14" fmla="*/ 2024061 w 5700711"/>
                <a:gd name="connsiteY14" fmla="*/ 442913 h 642938"/>
                <a:gd name="connsiteX15" fmla="*/ 2138361 w 5700711"/>
                <a:gd name="connsiteY15" fmla="*/ 447675 h 642938"/>
                <a:gd name="connsiteX16" fmla="*/ 2233611 w 5700711"/>
                <a:gd name="connsiteY16" fmla="*/ 476250 h 642938"/>
                <a:gd name="connsiteX17" fmla="*/ 2433636 w 5700711"/>
                <a:gd name="connsiteY17" fmla="*/ 481013 h 642938"/>
                <a:gd name="connsiteX18" fmla="*/ 2767011 w 5700711"/>
                <a:gd name="connsiteY18" fmla="*/ 457200 h 642938"/>
                <a:gd name="connsiteX19" fmla="*/ 2867023 w 5700711"/>
                <a:gd name="connsiteY19" fmla="*/ 409575 h 642938"/>
                <a:gd name="connsiteX20" fmla="*/ 3076573 w 5700711"/>
                <a:gd name="connsiteY20" fmla="*/ 385763 h 642938"/>
                <a:gd name="connsiteX21" fmla="*/ 3152773 w 5700711"/>
                <a:gd name="connsiteY21" fmla="*/ 438150 h 642938"/>
                <a:gd name="connsiteX22" fmla="*/ 3390898 w 5700711"/>
                <a:gd name="connsiteY22" fmla="*/ 452438 h 642938"/>
                <a:gd name="connsiteX23" fmla="*/ 3567111 w 5700711"/>
                <a:gd name="connsiteY23" fmla="*/ 452438 h 642938"/>
                <a:gd name="connsiteX24" fmla="*/ 3748086 w 5700711"/>
                <a:gd name="connsiteY24" fmla="*/ 433388 h 642938"/>
                <a:gd name="connsiteX25" fmla="*/ 3924298 w 5700711"/>
                <a:gd name="connsiteY25" fmla="*/ 428625 h 642938"/>
                <a:gd name="connsiteX26" fmla="*/ 4090986 w 5700711"/>
                <a:gd name="connsiteY26" fmla="*/ 442913 h 642938"/>
                <a:gd name="connsiteX27" fmla="*/ 4219573 w 5700711"/>
                <a:gd name="connsiteY27" fmla="*/ 428625 h 642938"/>
                <a:gd name="connsiteX28" fmla="*/ 5700711 w 5700711"/>
                <a:gd name="connsiteY28" fmla="*/ 395287 h 642938"/>
                <a:gd name="connsiteX29" fmla="*/ 4152898 w 5700711"/>
                <a:gd name="connsiteY29" fmla="*/ 576263 h 642938"/>
                <a:gd name="connsiteX30" fmla="*/ 3962398 w 5700711"/>
                <a:gd name="connsiteY30" fmla="*/ 561975 h 642938"/>
                <a:gd name="connsiteX31" fmla="*/ 3633786 w 5700711"/>
                <a:gd name="connsiteY31" fmla="*/ 533400 h 642938"/>
                <a:gd name="connsiteX32" fmla="*/ 3176586 w 5700711"/>
                <a:gd name="connsiteY32" fmla="*/ 538163 h 642938"/>
                <a:gd name="connsiteX33" fmla="*/ 2857498 w 5700711"/>
                <a:gd name="connsiteY33" fmla="*/ 552450 h 642938"/>
                <a:gd name="connsiteX34" fmla="*/ 2528886 w 5700711"/>
                <a:gd name="connsiteY34" fmla="*/ 557213 h 642938"/>
                <a:gd name="connsiteX35" fmla="*/ 2271711 w 5700711"/>
                <a:gd name="connsiteY35" fmla="*/ 581025 h 642938"/>
                <a:gd name="connsiteX36" fmla="*/ 1976436 w 5700711"/>
                <a:gd name="connsiteY36" fmla="*/ 633413 h 642938"/>
                <a:gd name="connsiteX37" fmla="*/ 1952623 w 5700711"/>
                <a:gd name="connsiteY37" fmla="*/ 642938 h 642938"/>
                <a:gd name="connsiteX38" fmla="*/ 1809748 w 5700711"/>
                <a:gd name="connsiteY38" fmla="*/ 528638 h 642938"/>
                <a:gd name="connsiteX39" fmla="*/ 1714498 w 5700711"/>
                <a:gd name="connsiteY39" fmla="*/ 457200 h 642938"/>
                <a:gd name="connsiteX40" fmla="*/ 1638298 w 5700711"/>
                <a:gd name="connsiteY40" fmla="*/ 419100 h 642938"/>
                <a:gd name="connsiteX41" fmla="*/ 1538286 w 5700711"/>
                <a:gd name="connsiteY41" fmla="*/ 304800 h 642938"/>
                <a:gd name="connsiteX42" fmla="*/ 1457323 w 5700711"/>
                <a:gd name="connsiteY42" fmla="*/ 304800 h 642938"/>
                <a:gd name="connsiteX43" fmla="*/ 1395411 w 5700711"/>
                <a:gd name="connsiteY43" fmla="*/ 304800 h 642938"/>
                <a:gd name="connsiteX44" fmla="*/ 1314448 w 5700711"/>
                <a:gd name="connsiteY44" fmla="*/ 280988 h 642938"/>
                <a:gd name="connsiteX45" fmla="*/ 1223961 w 5700711"/>
                <a:gd name="connsiteY45" fmla="*/ 252413 h 642938"/>
                <a:gd name="connsiteX46" fmla="*/ 1162048 w 5700711"/>
                <a:gd name="connsiteY46" fmla="*/ 233363 h 642938"/>
                <a:gd name="connsiteX47" fmla="*/ 990598 w 5700711"/>
                <a:gd name="connsiteY47" fmla="*/ 121444 h 642938"/>
                <a:gd name="connsiteX48" fmla="*/ 804861 w 5700711"/>
                <a:gd name="connsiteY48" fmla="*/ 61913 h 642938"/>
                <a:gd name="connsiteX49" fmla="*/ 585786 w 5700711"/>
                <a:gd name="connsiteY49" fmla="*/ 61913 h 642938"/>
                <a:gd name="connsiteX50" fmla="*/ 366711 w 5700711"/>
                <a:gd name="connsiteY50" fmla="*/ 71438 h 642938"/>
                <a:gd name="connsiteX51" fmla="*/ 0 w 5700711"/>
                <a:gd name="connsiteY51" fmla="*/ 95250 h 642938"/>
                <a:gd name="connsiteX52" fmla="*/ 4761 w 5700711"/>
                <a:gd name="connsiteY52" fmla="*/ 28575 h 642938"/>
                <a:gd name="connsiteX0" fmla="*/ 4761 w 5700711"/>
                <a:gd name="connsiteY0" fmla="*/ 28575 h 642938"/>
                <a:gd name="connsiteX1" fmla="*/ 585786 w 5700711"/>
                <a:gd name="connsiteY1" fmla="*/ 0 h 642938"/>
                <a:gd name="connsiteX2" fmla="*/ 966785 w 5700711"/>
                <a:gd name="connsiteY2" fmla="*/ 4763 h 642938"/>
                <a:gd name="connsiteX3" fmla="*/ 1076323 w 5700711"/>
                <a:gd name="connsiteY3" fmla="*/ 52388 h 642938"/>
                <a:gd name="connsiteX4" fmla="*/ 1133473 w 5700711"/>
                <a:gd name="connsiteY4" fmla="*/ 100013 h 642938"/>
                <a:gd name="connsiteX5" fmla="*/ 1209673 w 5700711"/>
                <a:gd name="connsiteY5" fmla="*/ 171450 h 642938"/>
                <a:gd name="connsiteX6" fmla="*/ 1290635 w 5700711"/>
                <a:gd name="connsiteY6" fmla="*/ 216695 h 642938"/>
                <a:gd name="connsiteX7" fmla="*/ 1338261 w 5700711"/>
                <a:gd name="connsiteY7" fmla="*/ 254794 h 642938"/>
                <a:gd name="connsiteX8" fmla="*/ 1428749 w 5700711"/>
                <a:gd name="connsiteY8" fmla="*/ 285750 h 642938"/>
                <a:gd name="connsiteX9" fmla="*/ 1516855 w 5700711"/>
                <a:gd name="connsiteY9" fmla="*/ 285750 h 642938"/>
                <a:gd name="connsiteX10" fmla="*/ 1569242 w 5700711"/>
                <a:gd name="connsiteY10" fmla="*/ 311944 h 642938"/>
                <a:gd name="connsiteX11" fmla="*/ 1674017 w 5700711"/>
                <a:gd name="connsiteY11" fmla="*/ 378619 h 642938"/>
                <a:gd name="connsiteX12" fmla="*/ 1743073 w 5700711"/>
                <a:gd name="connsiteY12" fmla="*/ 433388 h 642938"/>
                <a:gd name="connsiteX13" fmla="*/ 1833561 w 5700711"/>
                <a:gd name="connsiteY13" fmla="*/ 447675 h 642938"/>
                <a:gd name="connsiteX14" fmla="*/ 2024061 w 5700711"/>
                <a:gd name="connsiteY14" fmla="*/ 442913 h 642938"/>
                <a:gd name="connsiteX15" fmla="*/ 2138361 w 5700711"/>
                <a:gd name="connsiteY15" fmla="*/ 447675 h 642938"/>
                <a:gd name="connsiteX16" fmla="*/ 2233611 w 5700711"/>
                <a:gd name="connsiteY16" fmla="*/ 476250 h 642938"/>
                <a:gd name="connsiteX17" fmla="*/ 2433636 w 5700711"/>
                <a:gd name="connsiteY17" fmla="*/ 481013 h 642938"/>
                <a:gd name="connsiteX18" fmla="*/ 2767011 w 5700711"/>
                <a:gd name="connsiteY18" fmla="*/ 457200 h 642938"/>
                <a:gd name="connsiteX19" fmla="*/ 2867023 w 5700711"/>
                <a:gd name="connsiteY19" fmla="*/ 409575 h 642938"/>
                <a:gd name="connsiteX20" fmla="*/ 3076573 w 5700711"/>
                <a:gd name="connsiteY20" fmla="*/ 385763 h 642938"/>
                <a:gd name="connsiteX21" fmla="*/ 3152773 w 5700711"/>
                <a:gd name="connsiteY21" fmla="*/ 438150 h 642938"/>
                <a:gd name="connsiteX22" fmla="*/ 3390898 w 5700711"/>
                <a:gd name="connsiteY22" fmla="*/ 452438 h 642938"/>
                <a:gd name="connsiteX23" fmla="*/ 3567111 w 5700711"/>
                <a:gd name="connsiteY23" fmla="*/ 452438 h 642938"/>
                <a:gd name="connsiteX24" fmla="*/ 3748086 w 5700711"/>
                <a:gd name="connsiteY24" fmla="*/ 433388 h 642938"/>
                <a:gd name="connsiteX25" fmla="*/ 3924298 w 5700711"/>
                <a:gd name="connsiteY25" fmla="*/ 428625 h 642938"/>
                <a:gd name="connsiteX26" fmla="*/ 4090986 w 5700711"/>
                <a:gd name="connsiteY26" fmla="*/ 442913 h 642938"/>
                <a:gd name="connsiteX27" fmla="*/ 4219573 w 5700711"/>
                <a:gd name="connsiteY27" fmla="*/ 428625 h 642938"/>
                <a:gd name="connsiteX28" fmla="*/ 5700711 w 5700711"/>
                <a:gd name="connsiteY28" fmla="*/ 395287 h 642938"/>
                <a:gd name="connsiteX29" fmla="*/ 5448299 w 5700711"/>
                <a:gd name="connsiteY29" fmla="*/ 428624 h 642938"/>
                <a:gd name="connsiteX30" fmla="*/ 4152898 w 5700711"/>
                <a:gd name="connsiteY30" fmla="*/ 576263 h 642938"/>
                <a:gd name="connsiteX31" fmla="*/ 3962398 w 5700711"/>
                <a:gd name="connsiteY31" fmla="*/ 561975 h 642938"/>
                <a:gd name="connsiteX32" fmla="*/ 3633786 w 5700711"/>
                <a:gd name="connsiteY32" fmla="*/ 533400 h 642938"/>
                <a:gd name="connsiteX33" fmla="*/ 3176586 w 5700711"/>
                <a:gd name="connsiteY33" fmla="*/ 538163 h 642938"/>
                <a:gd name="connsiteX34" fmla="*/ 2857498 w 5700711"/>
                <a:gd name="connsiteY34" fmla="*/ 552450 h 642938"/>
                <a:gd name="connsiteX35" fmla="*/ 2528886 w 5700711"/>
                <a:gd name="connsiteY35" fmla="*/ 557213 h 642938"/>
                <a:gd name="connsiteX36" fmla="*/ 2271711 w 5700711"/>
                <a:gd name="connsiteY36" fmla="*/ 581025 h 642938"/>
                <a:gd name="connsiteX37" fmla="*/ 1976436 w 5700711"/>
                <a:gd name="connsiteY37" fmla="*/ 633413 h 642938"/>
                <a:gd name="connsiteX38" fmla="*/ 1952623 w 5700711"/>
                <a:gd name="connsiteY38" fmla="*/ 642938 h 642938"/>
                <a:gd name="connsiteX39" fmla="*/ 1809748 w 5700711"/>
                <a:gd name="connsiteY39" fmla="*/ 528638 h 642938"/>
                <a:gd name="connsiteX40" fmla="*/ 1714498 w 5700711"/>
                <a:gd name="connsiteY40" fmla="*/ 457200 h 642938"/>
                <a:gd name="connsiteX41" fmla="*/ 1638298 w 5700711"/>
                <a:gd name="connsiteY41" fmla="*/ 419100 h 642938"/>
                <a:gd name="connsiteX42" fmla="*/ 1538286 w 5700711"/>
                <a:gd name="connsiteY42" fmla="*/ 304800 h 642938"/>
                <a:gd name="connsiteX43" fmla="*/ 1457323 w 5700711"/>
                <a:gd name="connsiteY43" fmla="*/ 304800 h 642938"/>
                <a:gd name="connsiteX44" fmla="*/ 1395411 w 5700711"/>
                <a:gd name="connsiteY44" fmla="*/ 304800 h 642938"/>
                <a:gd name="connsiteX45" fmla="*/ 1314448 w 5700711"/>
                <a:gd name="connsiteY45" fmla="*/ 280988 h 642938"/>
                <a:gd name="connsiteX46" fmla="*/ 1223961 w 5700711"/>
                <a:gd name="connsiteY46" fmla="*/ 252413 h 642938"/>
                <a:gd name="connsiteX47" fmla="*/ 1162048 w 5700711"/>
                <a:gd name="connsiteY47" fmla="*/ 233363 h 642938"/>
                <a:gd name="connsiteX48" fmla="*/ 990598 w 5700711"/>
                <a:gd name="connsiteY48" fmla="*/ 121444 h 642938"/>
                <a:gd name="connsiteX49" fmla="*/ 804861 w 5700711"/>
                <a:gd name="connsiteY49" fmla="*/ 61913 h 642938"/>
                <a:gd name="connsiteX50" fmla="*/ 585786 w 5700711"/>
                <a:gd name="connsiteY50" fmla="*/ 61913 h 642938"/>
                <a:gd name="connsiteX51" fmla="*/ 366711 w 5700711"/>
                <a:gd name="connsiteY51" fmla="*/ 71438 h 642938"/>
                <a:gd name="connsiteX52" fmla="*/ 0 w 5700711"/>
                <a:gd name="connsiteY52" fmla="*/ 95250 h 642938"/>
                <a:gd name="connsiteX53" fmla="*/ 4761 w 5700711"/>
                <a:gd name="connsiteY53" fmla="*/ 28575 h 642938"/>
                <a:gd name="connsiteX0" fmla="*/ 4761 w 5700711"/>
                <a:gd name="connsiteY0" fmla="*/ 28575 h 642938"/>
                <a:gd name="connsiteX1" fmla="*/ 585786 w 5700711"/>
                <a:gd name="connsiteY1" fmla="*/ 0 h 642938"/>
                <a:gd name="connsiteX2" fmla="*/ 966785 w 5700711"/>
                <a:gd name="connsiteY2" fmla="*/ 4763 h 642938"/>
                <a:gd name="connsiteX3" fmla="*/ 1076323 w 5700711"/>
                <a:gd name="connsiteY3" fmla="*/ 52388 h 642938"/>
                <a:gd name="connsiteX4" fmla="*/ 1133473 w 5700711"/>
                <a:gd name="connsiteY4" fmla="*/ 100013 h 642938"/>
                <a:gd name="connsiteX5" fmla="*/ 1209673 w 5700711"/>
                <a:gd name="connsiteY5" fmla="*/ 171450 h 642938"/>
                <a:gd name="connsiteX6" fmla="*/ 1290635 w 5700711"/>
                <a:gd name="connsiteY6" fmla="*/ 216695 h 642938"/>
                <a:gd name="connsiteX7" fmla="*/ 1338261 w 5700711"/>
                <a:gd name="connsiteY7" fmla="*/ 254794 h 642938"/>
                <a:gd name="connsiteX8" fmla="*/ 1428749 w 5700711"/>
                <a:gd name="connsiteY8" fmla="*/ 285750 h 642938"/>
                <a:gd name="connsiteX9" fmla="*/ 1516855 w 5700711"/>
                <a:gd name="connsiteY9" fmla="*/ 285750 h 642938"/>
                <a:gd name="connsiteX10" fmla="*/ 1569242 w 5700711"/>
                <a:gd name="connsiteY10" fmla="*/ 311944 h 642938"/>
                <a:gd name="connsiteX11" fmla="*/ 1674017 w 5700711"/>
                <a:gd name="connsiteY11" fmla="*/ 378619 h 642938"/>
                <a:gd name="connsiteX12" fmla="*/ 1743073 w 5700711"/>
                <a:gd name="connsiteY12" fmla="*/ 433388 h 642938"/>
                <a:gd name="connsiteX13" fmla="*/ 1833561 w 5700711"/>
                <a:gd name="connsiteY13" fmla="*/ 447675 h 642938"/>
                <a:gd name="connsiteX14" fmla="*/ 2024061 w 5700711"/>
                <a:gd name="connsiteY14" fmla="*/ 442913 h 642938"/>
                <a:gd name="connsiteX15" fmla="*/ 2138361 w 5700711"/>
                <a:gd name="connsiteY15" fmla="*/ 447675 h 642938"/>
                <a:gd name="connsiteX16" fmla="*/ 2233611 w 5700711"/>
                <a:gd name="connsiteY16" fmla="*/ 476250 h 642938"/>
                <a:gd name="connsiteX17" fmla="*/ 2433636 w 5700711"/>
                <a:gd name="connsiteY17" fmla="*/ 481013 h 642938"/>
                <a:gd name="connsiteX18" fmla="*/ 2767011 w 5700711"/>
                <a:gd name="connsiteY18" fmla="*/ 457200 h 642938"/>
                <a:gd name="connsiteX19" fmla="*/ 2867023 w 5700711"/>
                <a:gd name="connsiteY19" fmla="*/ 409575 h 642938"/>
                <a:gd name="connsiteX20" fmla="*/ 3076573 w 5700711"/>
                <a:gd name="connsiteY20" fmla="*/ 385763 h 642938"/>
                <a:gd name="connsiteX21" fmla="*/ 3152773 w 5700711"/>
                <a:gd name="connsiteY21" fmla="*/ 438150 h 642938"/>
                <a:gd name="connsiteX22" fmla="*/ 3390898 w 5700711"/>
                <a:gd name="connsiteY22" fmla="*/ 452438 h 642938"/>
                <a:gd name="connsiteX23" fmla="*/ 3567111 w 5700711"/>
                <a:gd name="connsiteY23" fmla="*/ 452438 h 642938"/>
                <a:gd name="connsiteX24" fmla="*/ 3748086 w 5700711"/>
                <a:gd name="connsiteY24" fmla="*/ 433388 h 642938"/>
                <a:gd name="connsiteX25" fmla="*/ 3924298 w 5700711"/>
                <a:gd name="connsiteY25" fmla="*/ 428625 h 642938"/>
                <a:gd name="connsiteX26" fmla="*/ 4090986 w 5700711"/>
                <a:gd name="connsiteY26" fmla="*/ 442913 h 642938"/>
                <a:gd name="connsiteX27" fmla="*/ 4219573 w 5700711"/>
                <a:gd name="connsiteY27" fmla="*/ 428625 h 642938"/>
                <a:gd name="connsiteX28" fmla="*/ 5700711 w 5700711"/>
                <a:gd name="connsiteY28" fmla="*/ 395287 h 642938"/>
                <a:gd name="connsiteX29" fmla="*/ 5448299 w 5700711"/>
                <a:gd name="connsiteY29" fmla="*/ 428624 h 642938"/>
                <a:gd name="connsiteX30" fmla="*/ 4152898 w 5700711"/>
                <a:gd name="connsiteY30" fmla="*/ 576263 h 642938"/>
                <a:gd name="connsiteX31" fmla="*/ 3962398 w 5700711"/>
                <a:gd name="connsiteY31" fmla="*/ 561975 h 642938"/>
                <a:gd name="connsiteX32" fmla="*/ 3633786 w 5700711"/>
                <a:gd name="connsiteY32" fmla="*/ 533400 h 642938"/>
                <a:gd name="connsiteX33" fmla="*/ 3176586 w 5700711"/>
                <a:gd name="connsiteY33" fmla="*/ 538163 h 642938"/>
                <a:gd name="connsiteX34" fmla="*/ 2857498 w 5700711"/>
                <a:gd name="connsiteY34" fmla="*/ 552450 h 642938"/>
                <a:gd name="connsiteX35" fmla="*/ 2528886 w 5700711"/>
                <a:gd name="connsiteY35" fmla="*/ 557213 h 642938"/>
                <a:gd name="connsiteX36" fmla="*/ 2271711 w 5700711"/>
                <a:gd name="connsiteY36" fmla="*/ 581025 h 642938"/>
                <a:gd name="connsiteX37" fmla="*/ 1976436 w 5700711"/>
                <a:gd name="connsiteY37" fmla="*/ 633413 h 642938"/>
                <a:gd name="connsiteX38" fmla="*/ 1952623 w 5700711"/>
                <a:gd name="connsiteY38" fmla="*/ 642938 h 642938"/>
                <a:gd name="connsiteX39" fmla="*/ 1809748 w 5700711"/>
                <a:gd name="connsiteY39" fmla="*/ 528638 h 642938"/>
                <a:gd name="connsiteX40" fmla="*/ 1714498 w 5700711"/>
                <a:gd name="connsiteY40" fmla="*/ 457200 h 642938"/>
                <a:gd name="connsiteX41" fmla="*/ 1638298 w 5700711"/>
                <a:gd name="connsiteY41" fmla="*/ 419100 h 642938"/>
                <a:gd name="connsiteX42" fmla="*/ 1538286 w 5700711"/>
                <a:gd name="connsiteY42" fmla="*/ 304800 h 642938"/>
                <a:gd name="connsiteX43" fmla="*/ 1457323 w 5700711"/>
                <a:gd name="connsiteY43" fmla="*/ 304800 h 642938"/>
                <a:gd name="connsiteX44" fmla="*/ 1395411 w 5700711"/>
                <a:gd name="connsiteY44" fmla="*/ 304800 h 642938"/>
                <a:gd name="connsiteX45" fmla="*/ 1314448 w 5700711"/>
                <a:gd name="connsiteY45" fmla="*/ 280988 h 642938"/>
                <a:gd name="connsiteX46" fmla="*/ 1223961 w 5700711"/>
                <a:gd name="connsiteY46" fmla="*/ 252413 h 642938"/>
                <a:gd name="connsiteX47" fmla="*/ 1162048 w 5700711"/>
                <a:gd name="connsiteY47" fmla="*/ 233363 h 642938"/>
                <a:gd name="connsiteX48" fmla="*/ 990598 w 5700711"/>
                <a:gd name="connsiteY48" fmla="*/ 121444 h 642938"/>
                <a:gd name="connsiteX49" fmla="*/ 804861 w 5700711"/>
                <a:gd name="connsiteY49" fmla="*/ 61913 h 642938"/>
                <a:gd name="connsiteX50" fmla="*/ 585786 w 5700711"/>
                <a:gd name="connsiteY50" fmla="*/ 61913 h 642938"/>
                <a:gd name="connsiteX51" fmla="*/ 366711 w 5700711"/>
                <a:gd name="connsiteY51" fmla="*/ 71438 h 642938"/>
                <a:gd name="connsiteX52" fmla="*/ 0 w 5700711"/>
                <a:gd name="connsiteY52" fmla="*/ 95250 h 642938"/>
                <a:gd name="connsiteX53" fmla="*/ 4761 w 5700711"/>
                <a:gd name="connsiteY53" fmla="*/ 28575 h 642938"/>
                <a:gd name="connsiteX0" fmla="*/ 4761 w 5700712"/>
                <a:gd name="connsiteY0" fmla="*/ 28575 h 642938"/>
                <a:gd name="connsiteX1" fmla="*/ 585786 w 5700712"/>
                <a:gd name="connsiteY1" fmla="*/ 0 h 642938"/>
                <a:gd name="connsiteX2" fmla="*/ 966785 w 5700712"/>
                <a:gd name="connsiteY2" fmla="*/ 4763 h 642938"/>
                <a:gd name="connsiteX3" fmla="*/ 1076323 w 5700712"/>
                <a:gd name="connsiteY3" fmla="*/ 52388 h 642938"/>
                <a:gd name="connsiteX4" fmla="*/ 1133473 w 5700712"/>
                <a:gd name="connsiteY4" fmla="*/ 100013 h 642938"/>
                <a:gd name="connsiteX5" fmla="*/ 1209673 w 5700712"/>
                <a:gd name="connsiteY5" fmla="*/ 171450 h 642938"/>
                <a:gd name="connsiteX6" fmla="*/ 1290635 w 5700712"/>
                <a:gd name="connsiteY6" fmla="*/ 216695 h 642938"/>
                <a:gd name="connsiteX7" fmla="*/ 1338261 w 5700712"/>
                <a:gd name="connsiteY7" fmla="*/ 254794 h 642938"/>
                <a:gd name="connsiteX8" fmla="*/ 1428749 w 5700712"/>
                <a:gd name="connsiteY8" fmla="*/ 285750 h 642938"/>
                <a:gd name="connsiteX9" fmla="*/ 1516855 w 5700712"/>
                <a:gd name="connsiteY9" fmla="*/ 285750 h 642938"/>
                <a:gd name="connsiteX10" fmla="*/ 1569242 w 5700712"/>
                <a:gd name="connsiteY10" fmla="*/ 311944 h 642938"/>
                <a:gd name="connsiteX11" fmla="*/ 1674017 w 5700712"/>
                <a:gd name="connsiteY11" fmla="*/ 378619 h 642938"/>
                <a:gd name="connsiteX12" fmla="*/ 1743073 w 5700712"/>
                <a:gd name="connsiteY12" fmla="*/ 433388 h 642938"/>
                <a:gd name="connsiteX13" fmla="*/ 1833561 w 5700712"/>
                <a:gd name="connsiteY13" fmla="*/ 447675 h 642938"/>
                <a:gd name="connsiteX14" fmla="*/ 2024061 w 5700712"/>
                <a:gd name="connsiteY14" fmla="*/ 442913 h 642938"/>
                <a:gd name="connsiteX15" fmla="*/ 2138361 w 5700712"/>
                <a:gd name="connsiteY15" fmla="*/ 447675 h 642938"/>
                <a:gd name="connsiteX16" fmla="*/ 2233611 w 5700712"/>
                <a:gd name="connsiteY16" fmla="*/ 476250 h 642938"/>
                <a:gd name="connsiteX17" fmla="*/ 2433636 w 5700712"/>
                <a:gd name="connsiteY17" fmla="*/ 481013 h 642938"/>
                <a:gd name="connsiteX18" fmla="*/ 2767011 w 5700712"/>
                <a:gd name="connsiteY18" fmla="*/ 457200 h 642938"/>
                <a:gd name="connsiteX19" fmla="*/ 2867023 w 5700712"/>
                <a:gd name="connsiteY19" fmla="*/ 409575 h 642938"/>
                <a:gd name="connsiteX20" fmla="*/ 3076573 w 5700712"/>
                <a:gd name="connsiteY20" fmla="*/ 385763 h 642938"/>
                <a:gd name="connsiteX21" fmla="*/ 3152773 w 5700712"/>
                <a:gd name="connsiteY21" fmla="*/ 438150 h 642938"/>
                <a:gd name="connsiteX22" fmla="*/ 3390898 w 5700712"/>
                <a:gd name="connsiteY22" fmla="*/ 452438 h 642938"/>
                <a:gd name="connsiteX23" fmla="*/ 3567111 w 5700712"/>
                <a:gd name="connsiteY23" fmla="*/ 452438 h 642938"/>
                <a:gd name="connsiteX24" fmla="*/ 3748086 w 5700712"/>
                <a:gd name="connsiteY24" fmla="*/ 433388 h 642938"/>
                <a:gd name="connsiteX25" fmla="*/ 3924298 w 5700712"/>
                <a:gd name="connsiteY25" fmla="*/ 428625 h 642938"/>
                <a:gd name="connsiteX26" fmla="*/ 4090986 w 5700712"/>
                <a:gd name="connsiteY26" fmla="*/ 442913 h 642938"/>
                <a:gd name="connsiteX27" fmla="*/ 4219573 w 5700712"/>
                <a:gd name="connsiteY27" fmla="*/ 428625 h 642938"/>
                <a:gd name="connsiteX28" fmla="*/ 5700711 w 5700712"/>
                <a:gd name="connsiteY28" fmla="*/ 395287 h 642938"/>
                <a:gd name="connsiteX29" fmla="*/ 5700712 w 5700712"/>
                <a:gd name="connsiteY29" fmla="*/ 533399 h 642938"/>
                <a:gd name="connsiteX30" fmla="*/ 4152898 w 5700712"/>
                <a:gd name="connsiteY30" fmla="*/ 576263 h 642938"/>
                <a:gd name="connsiteX31" fmla="*/ 3962398 w 5700712"/>
                <a:gd name="connsiteY31" fmla="*/ 561975 h 642938"/>
                <a:gd name="connsiteX32" fmla="*/ 3633786 w 5700712"/>
                <a:gd name="connsiteY32" fmla="*/ 533400 h 642938"/>
                <a:gd name="connsiteX33" fmla="*/ 3176586 w 5700712"/>
                <a:gd name="connsiteY33" fmla="*/ 538163 h 642938"/>
                <a:gd name="connsiteX34" fmla="*/ 2857498 w 5700712"/>
                <a:gd name="connsiteY34" fmla="*/ 552450 h 642938"/>
                <a:gd name="connsiteX35" fmla="*/ 2528886 w 5700712"/>
                <a:gd name="connsiteY35" fmla="*/ 557213 h 642938"/>
                <a:gd name="connsiteX36" fmla="*/ 2271711 w 5700712"/>
                <a:gd name="connsiteY36" fmla="*/ 581025 h 642938"/>
                <a:gd name="connsiteX37" fmla="*/ 1976436 w 5700712"/>
                <a:gd name="connsiteY37" fmla="*/ 633413 h 642938"/>
                <a:gd name="connsiteX38" fmla="*/ 1952623 w 5700712"/>
                <a:gd name="connsiteY38" fmla="*/ 642938 h 642938"/>
                <a:gd name="connsiteX39" fmla="*/ 1809748 w 5700712"/>
                <a:gd name="connsiteY39" fmla="*/ 528638 h 642938"/>
                <a:gd name="connsiteX40" fmla="*/ 1714498 w 5700712"/>
                <a:gd name="connsiteY40" fmla="*/ 457200 h 642938"/>
                <a:gd name="connsiteX41" fmla="*/ 1638298 w 5700712"/>
                <a:gd name="connsiteY41" fmla="*/ 419100 h 642938"/>
                <a:gd name="connsiteX42" fmla="*/ 1538286 w 5700712"/>
                <a:gd name="connsiteY42" fmla="*/ 304800 h 642938"/>
                <a:gd name="connsiteX43" fmla="*/ 1457323 w 5700712"/>
                <a:gd name="connsiteY43" fmla="*/ 304800 h 642938"/>
                <a:gd name="connsiteX44" fmla="*/ 1395411 w 5700712"/>
                <a:gd name="connsiteY44" fmla="*/ 304800 h 642938"/>
                <a:gd name="connsiteX45" fmla="*/ 1314448 w 5700712"/>
                <a:gd name="connsiteY45" fmla="*/ 280988 h 642938"/>
                <a:gd name="connsiteX46" fmla="*/ 1223961 w 5700712"/>
                <a:gd name="connsiteY46" fmla="*/ 252413 h 642938"/>
                <a:gd name="connsiteX47" fmla="*/ 1162048 w 5700712"/>
                <a:gd name="connsiteY47" fmla="*/ 233363 h 642938"/>
                <a:gd name="connsiteX48" fmla="*/ 990598 w 5700712"/>
                <a:gd name="connsiteY48" fmla="*/ 121444 h 642938"/>
                <a:gd name="connsiteX49" fmla="*/ 804861 w 5700712"/>
                <a:gd name="connsiteY49" fmla="*/ 61913 h 642938"/>
                <a:gd name="connsiteX50" fmla="*/ 585786 w 5700712"/>
                <a:gd name="connsiteY50" fmla="*/ 61913 h 642938"/>
                <a:gd name="connsiteX51" fmla="*/ 366711 w 5700712"/>
                <a:gd name="connsiteY51" fmla="*/ 71438 h 642938"/>
                <a:gd name="connsiteX52" fmla="*/ 0 w 5700712"/>
                <a:gd name="connsiteY52" fmla="*/ 95250 h 642938"/>
                <a:gd name="connsiteX53" fmla="*/ 4761 w 5700712"/>
                <a:gd name="connsiteY53" fmla="*/ 28575 h 642938"/>
                <a:gd name="connsiteX0" fmla="*/ 4761 w 5700712"/>
                <a:gd name="connsiteY0" fmla="*/ 28575 h 642938"/>
                <a:gd name="connsiteX1" fmla="*/ 585786 w 5700712"/>
                <a:gd name="connsiteY1" fmla="*/ 0 h 642938"/>
                <a:gd name="connsiteX2" fmla="*/ 966785 w 5700712"/>
                <a:gd name="connsiteY2" fmla="*/ 4763 h 642938"/>
                <a:gd name="connsiteX3" fmla="*/ 1076323 w 5700712"/>
                <a:gd name="connsiteY3" fmla="*/ 52388 h 642938"/>
                <a:gd name="connsiteX4" fmla="*/ 1133473 w 5700712"/>
                <a:gd name="connsiteY4" fmla="*/ 100013 h 642938"/>
                <a:gd name="connsiteX5" fmla="*/ 1209673 w 5700712"/>
                <a:gd name="connsiteY5" fmla="*/ 171450 h 642938"/>
                <a:gd name="connsiteX6" fmla="*/ 1290635 w 5700712"/>
                <a:gd name="connsiteY6" fmla="*/ 216695 h 642938"/>
                <a:gd name="connsiteX7" fmla="*/ 1338261 w 5700712"/>
                <a:gd name="connsiteY7" fmla="*/ 254794 h 642938"/>
                <a:gd name="connsiteX8" fmla="*/ 1428749 w 5700712"/>
                <a:gd name="connsiteY8" fmla="*/ 285750 h 642938"/>
                <a:gd name="connsiteX9" fmla="*/ 1516855 w 5700712"/>
                <a:gd name="connsiteY9" fmla="*/ 285750 h 642938"/>
                <a:gd name="connsiteX10" fmla="*/ 1569242 w 5700712"/>
                <a:gd name="connsiteY10" fmla="*/ 311944 h 642938"/>
                <a:gd name="connsiteX11" fmla="*/ 1674017 w 5700712"/>
                <a:gd name="connsiteY11" fmla="*/ 378619 h 642938"/>
                <a:gd name="connsiteX12" fmla="*/ 1743073 w 5700712"/>
                <a:gd name="connsiteY12" fmla="*/ 433388 h 642938"/>
                <a:gd name="connsiteX13" fmla="*/ 1833561 w 5700712"/>
                <a:gd name="connsiteY13" fmla="*/ 447675 h 642938"/>
                <a:gd name="connsiteX14" fmla="*/ 2024061 w 5700712"/>
                <a:gd name="connsiteY14" fmla="*/ 442913 h 642938"/>
                <a:gd name="connsiteX15" fmla="*/ 2138361 w 5700712"/>
                <a:gd name="connsiteY15" fmla="*/ 447675 h 642938"/>
                <a:gd name="connsiteX16" fmla="*/ 2233611 w 5700712"/>
                <a:gd name="connsiteY16" fmla="*/ 476250 h 642938"/>
                <a:gd name="connsiteX17" fmla="*/ 2433636 w 5700712"/>
                <a:gd name="connsiteY17" fmla="*/ 481013 h 642938"/>
                <a:gd name="connsiteX18" fmla="*/ 2767011 w 5700712"/>
                <a:gd name="connsiteY18" fmla="*/ 457200 h 642938"/>
                <a:gd name="connsiteX19" fmla="*/ 2867023 w 5700712"/>
                <a:gd name="connsiteY19" fmla="*/ 409575 h 642938"/>
                <a:gd name="connsiteX20" fmla="*/ 3076573 w 5700712"/>
                <a:gd name="connsiteY20" fmla="*/ 385763 h 642938"/>
                <a:gd name="connsiteX21" fmla="*/ 3152773 w 5700712"/>
                <a:gd name="connsiteY21" fmla="*/ 438150 h 642938"/>
                <a:gd name="connsiteX22" fmla="*/ 3390898 w 5700712"/>
                <a:gd name="connsiteY22" fmla="*/ 452438 h 642938"/>
                <a:gd name="connsiteX23" fmla="*/ 3567111 w 5700712"/>
                <a:gd name="connsiteY23" fmla="*/ 452438 h 642938"/>
                <a:gd name="connsiteX24" fmla="*/ 3748086 w 5700712"/>
                <a:gd name="connsiteY24" fmla="*/ 433388 h 642938"/>
                <a:gd name="connsiteX25" fmla="*/ 3924298 w 5700712"/>
                <a:gd name="connsiteY25" fmla="*/ 428625 h 642938"/>
                <a:gd name="connsiteX26" fmla="*/ 4090986 w 5700712"/>
                <a:gd name="connsiteY26" fmla="*/ 442913 h 642938"/>
                <a:gd name="connsiteX27" fmla="*/ 4219573 w 5700712"/>
                <a:gd name="connsiteY27" fmla="*/ 428625 h 642938"/>
                <a:gd name="connsiteX28" fmla="*/ 4505323 w 5700712"/>
                <a:gd name="connsiteY28" fmla="*/ 419099 h 642938"/>
                <a:gd name="connsiteX29" fmla="*/ 5700711 w 5700712"/>
                <a:gd name="connsiteY29" fmla="*/ 395287 h 642938"/>
                <a:gd name="connsiteX30" fmla="*/ 5700712 w 5700712"/>
                <a:gd name="connsiteY30" fmla="*/ 533399 h 642938"/>
                <a:gd name="connsiteX31" fmla="*/ 4152898 w 5700712"/>
                <a:gd name="connsiteY31" fmla="*/ 576263 h 642938"/>
                <a:gd name="connsiteX32" fmla="*/ 3962398 w 5700712"/>
                <a:gd name="connsiteY32" fmla="*/ 561975 h 642938"/>
                <a:gd name="connsiteX33" fmla="*/ 3633786 w 5700712"/>
                <a:gd name="connsiteY33" fmla="*/ 533400 h 642938"/>
                <a:gd name="connsiteX34" fmla="*/ 3176586 w 5700712"/>
                <a:gd name="connsiteY34" fmla="*/ 538163 h 642938"/>
                <a:gd name="connsiteX35" fmla="*/ 2857498 w 5700712"/>
                <a:gd name="connsiteY35" fmla="*/ 552450 h 642938"/>
                <a:gd name="connsiteX36" fmla="*/ 2528886 w 5700712"/>
                <a:gd name="connsiteY36" fmla="*/ 557213 h 642938"/>
                <a:gd name="connsiteX37" fmla="*/ 2271711 w 5700712"/>
                <a:gd name="connsiteY37" fmla="*/ 581025 h 642938"/>
                <a:gd name="connsiteX38" fmla="*/ 1976436 w 5700712"/>
                <a:gd name="connsiteY38" fmla="*/ 633413 h 642938"/>
                <a:gd name="connsiteX39" fmla="*/ 1952623 w 5700712"/>
                <a:gd name="connsiteY39" fmla="*/ 642938 h 642938"/>
                <a:gd name="connsiteX40" fmla="*/ 1809748 w 5700712"/>
                <a:gd name="connsiteY40" fmla="*/ 528638 h 642938"/>
                <a:gd name="connsiteX41" fmla="*/ 1714498 w 5700712"/>
                <a:gd name="connsiteY41" fmla="*/ 457200 h 642938"/>
                <a:gd name="connsiteX42" fmla="*/ 1638298 w 5700712"/>
                <a:gd name="connsiteY42" fmla="*/ 419100 h 642938"/>
                <a:gd name="connsiteX43" fmla="*/ 1538286 w 5700712"/>
                <a:gd name="connsiteY43" fmla="*/ 304800 h 642938"/>
                <a:gd name="connsiteX44" fmla="*/ 1457323 w 5700712"/>
                <a:gd name="connsiteY44" fmla="*/ 304800 h 642938"/>
                <a:gd name="connsiteX45" fmla="*/ 1395411 w 5700712"/>
                <a:gd name="connsiteY45" fmla="*/ 304800 h 642938"/>
                <a:gd name="connsiteX46" fmla="*/ 1314448 w 5700712"/>
                <a:gd name="connsiteY46" fmla="*/ 280988 h 642938"/>
                <a:gd name="connsiteX47" fmla="*/ 1223961 w 5700712"/>
                <a:gd name="connsiteY47" fmla="*/ 252413 h 642938"/>
                <a:gd name="connsiteX48" fmla="*/ 1162048 w 5700712"/>
                <a:gd name="connsiteY48" fmla="*/ 233363 h 642938"/>
                <a:gd name="connsiteX49" fmla="*/ 990598 w 5700712"/>
                <a:gd name="connsiteY49" fmla="*/ 121444 h 642938"/>
                <a:gd name="connsiteX50" fmla="*/ 804861 w 5700712"/>
                <a:gd name="connsiteY50" fmla="*/ 61913 h 642938"/>
                <a:gd name="connsiteX51" fmla="*/ 585786 w 5700712"/>
                <a:gd name="connsiteY51" fmla="*/ 61913 h 642938"/>
                <a:gd name="connsiteX52" fmla="*/ 366711 w 5700712"/>
                <a:gd name="connsiteY52" fmla="*/ 71438 h 642938"/>
                <a:gd name="connsiteX53" fmla="*/ 0 w 5700712"/>
                <a:gd name="connsiteY53" fmla="*/ 95250 h 642938"/>
                <a:gd name="connsiteX54" fmla="*/ 4761 w 5700712"/>
                <a:gd name="connsiteY54" fmla="*/ 28575 h 642938"/>
                <a:gd name="connsiteX0" fmla="*/ 4761 w 5700712"/>
                <a:gd name="connsiteY0" fmla="*/ 28575 h 642938"/>
                <a:gd name="connsiteX1" fmla="*/ 585786 w 5700712"/>
                <a:gd name="connsiteY1" fmla="*/ 0 h 642938"/>
                <a:gd name="connsiteX2" fmla="*/ 966785 w 5700712"/>
                <a:gd name="connsiteY2" fmla="*/ 4763 h 642938"/>
                <a:gd name="connsiteX3" fmla="*/ 1076323 w 5700712"/>
                <a:gd name="connsiteY3" fmla="*/ 52388 h 642938"/>
                <a:gd name="connsiteX4" fmla="*/ 1133473 w 5700712"/>
                <a:gd name="connsiteY4" fmla="*/ 100013 h 642938"/>
                <a:gd name="connsiteX5" fmla="*/ 1209673 w 5700712"/>
                <a:gd name="connsiteY5" fmla="*/ 171450 h 642938"/>
                <a:gd name="connsiteX6" fmla="*/ 1290635 w 5700712"/>
                <a:gd name="connsiteY6" fmla="*/ 216695 h 642938"/>
                <a:gd name="connsiteX7" fmla="*/ 1338261 w 5700712"/>
                <a:gd name="connsiteY7" fmla="*/ 254794 h 642938"/>
                <a:gd name="connsiteX8" fmla="*/ 1428749 w 5700712"/>
                <a:gd name="connsiteY8" fmla="*/ 285750 h 642938"/>
                <a:gd name="connsiteX9" fmla="*/ 1516855 w 5700712"/>
                <a:gd name="connsiteY9" fmla="*/ 285750 h 642938"/>
                <a:gd name="connsiteX10" fmla="*/ 1569242 w 5700712"/>
                <a:gd name="connsiteY10" fmla="*/ 311944 h 642938"/>
                <a:gd name="connsiteX11" fmla="*/ 1674017 w 5700712"/>
                <a:gd name="connsiteY11" fmla="*/ 378619 h 642938"/>
                <a:gd name="connsiteX12" fmla="*/ 1743073 w 5700712"/>
                <a:gd name="connsiteY12" fmla="*/ 433388 h 642938"/>
                <a:gd name="connsiteX13" fmla="*/ 1833561 w 5700712"/>
                <a:gd name="connsiteY13" fmla="*/ 447675 h 642938"/>
                <a:gd name="connsiteX14" fmla="*/ 2024061 w 5700712"/>
                <a:gd name="connsiteY14" fmla="*/ 442913 h 642938"/>
                <a:gd name="connsiteX15" fmla="*/ 2138361 w 5700712"/>
                <a:gd name="connsiteY15" fmla="*/ 447675 h 642938"/>
                <a:gd name="connsiteX16" fmla="*/ 2233611 w 5700712"/>
                <a:gd name="connsiteY16" fmla="*/ 476250 h 642938"/>
                <a:gd name="connsiteX17" fmla="*/ 2433636 w 5700712"/>
                <a:gd name="connsiteY17" fmla="*/ 481013 h 642938"/>
                <a:gd name="connsiteX18" fmla="*/ 2767011 w 5700712"/>
                <a:gd name="connsiteY18" fmla="*/ 457200 h 642938"/>
                <a:gd name="connsiteX19" fmla="*/ 2867023 w 5700712"/>
                <a:gd name="connsiteY19" fmla="*/ 409575 h 642938"/>
                <a:gd name="connsiteX20" fmla="*/ 3076573 w 5700712"/>
                <a:gd name="connsiteY20" fmla="*/ 385763 h 642938"/>
                <a:gd name="connsiteX21" fmla="*/ 3152773 w 5700712"/>
                <a:gd name="connsiteY21" fmla="*/ 438150 h 642938"/>
                <a:gd name="connsiteX22" fmla="*/ 3390898 w 5700712"/>
                <a:gd name="connsiteY22" fmla="*/ 452438 h 642938"/>
                <a:gd name="connsiteX23" fmla="*/ 3567111 w 5700712"/>
                <a:gd name="connsiteY23" fmla="*/ 452438 h 642938"/>
                <a:gd name="connsiteX24" fmla="*/ 3748086 w 5700712"/>
                <a:gd name="connsiteY24" fmla="*/ 433388 h 642938"/>
                <a:gd name="connsiteX25" fmla="*/ 3924298 w 5700712"/>
                <a:gd name="connsiteY25" fmla="*/ 428625 h 642938"/>
                <a:gd name="connsiteX26" fmla="*/ 4090986 w 5700712"/>
                <a:gd name="connsiteY26" fmla="*/ 442913 h 642938"/>
                <a:gd name="connsiteX27" fmla="*/ 4219573 w 5700712"/>
                <a:gd name="connsiteY27" fmla="*/ 428625 h 642938"/>
                <a:gd name="connsiteX28" fmla="*/ 4505323 w 5700712"/>
                <a:gd name="connsiteY28" fmla="*/ 419099 h 642938"/>
                <a:gd name="connsiteX29" fmla="*/ 4705348 w 5700712"/>
                <a:gd name="connsiteY29" fmla="*/ 404812 h 642938"/>
                <a:gd name="connsiteX30" fmla="*/ 5700711 w 5700712"/>
                <a:gd name="connsiteY30" fmla="*/ 395287 h 642938"/>
                <a:gd name="connsiteX31" fmla="*/ 5700712 w 5700712"/>
                <a:gd name="connsiteY31" fmla="*/ 533399 h 642938"/>
                <a:gd name="connsiteX32" fmla="*/ 4152898 w 5700712"/>
                <a:gd name="connsiteY32" fmla="*/ 576263 h 642938"/>
                <a:gd name="connsiteX33" fmla="*/ 3962398 w 5700712"/>
                <a:gd name="connsiteY33" fmla="*/ 561975 h 642938"/>
                <a:gd name="connsiteX34" fmla="*/ 3633786 w 5700712"/>
                <a:gd name="connsiteY34" fmla="*/ 533400 h 642938"/>
                <a:gd name="connsiteX35" fmla="*/ 3176586 w 5700712"/>
                <a:gd name="connsiteY35" fmla="*/ 538163 h 642938"/>
                <a:gd name="connsiteX36" fmla="*/ 2857498 w 5700712"/>
                <a:gd name="connsiteY36" fmla="*/ 552450 h 642938"/>
                <a:gd name="connsiteX37" fmla="*/ 2528886 w 5700712"/>
                <a:gd name="connsiteY37" fmla="*/ 557213 h 642938"/>
                <a:gd name="connsiteX38" fmla="*/ 2271711 w 5700712"/>
                <a:gd name="connsiteY38" fmla="*/ 581025 h 642938"/>
                <a:gd name="connsiteX39" fmla="*/ 1976436 w 5700712"/>
                <a:gd name="connsiteY39" fmla="*/ 633413 h 642938"/>
                <a:gd name="connsiteX40" fmla="*/ 1952623 w 5700712"/>
                <a:gd name="connsiteY40" fmla="*/ 642938 h 642938"/>
                <a:gd name="connsiteX41" fmla="*/ 1809748 w 5700712"/>
                <a:gd name="connsiteY41" fmla="*/ 528638 h 642938"/>
                <a:gd name="connsiteX42" fmla="*/ 1714498 w 5700712"/>
                <a:gd name="connsiteY42" fmla="*/ 457200 h 642938"/>
                <a:gd name="connsiteX43" fmla="*/ 1638298 w 5700712"/>
                <a:gd name="connsiteY43" fmla="*/ 419100 h 642938"/>
                <a:gd name="connsiteX44" fmla="*/ 1538286 w 5700712"/>
                <a:gd name="connsiteY44" fmla="*/ 304800 h 642938"/>
                <a:gd name="connsiteX45" fmla="*/ 1457323 w 5700712"/>
                <a:gd name="connsiteY45" fmla="*/ 304800 h 642938"/>
                <a:gd name="connsiteX46" fmla="*/ 1395411 w 5700712"/>
                <a:gd name="connsiteY46" fmla="*/ 304800 h 642938"/>
                <a:gd name="connsiteX47" fmla="*/ 1314448 w 5700712"/>
                <a:gd name="connsiteY47" fmla="*/ 280988 h 642938"/>
                <a:gd name="connsiteX48" fmla="*/ 1223961 w 5700712"/>
                <a:gd name="connsiteY48" fmla="*/ 252413 h 642938"/>
                <a:gd name="connsiteX49" fmla="*/ 1162048 w 5700712"/>
                <a:gd name="connsiteY49" fmla="*/ 233363 h 642938"/>
                <a:gd name="connsiteX50" fmla="*/ 990598 w 5700712"/>
                <a:gd name="connsiteY50" fmla="*/ 121444 h 642938"/>
                <a:gd name="connsiteX51" fmla="*/ 804861 w 5700712"/>
                <a:gd name="connsiteY51" fmla="*/ 61913 h 642938"/>
                <a:gd name="connsiteX52" fmla="*/ 585786 w 5700712"/>
                <a:gd name="connsiteY52" fmla="*/ 61913 h 642938"/>
                <a:gd name="connsiteX53" fmla="*/ 366711 w 5700712"/>
                <a:gd name="connsiteY53" fmla="*/ 71438 h 642938"/>
                <a:gd name="connsiteX54" fmla="*/ 0 w 5700712"/>
                <a:gd name="connsiteY54" fmla="*/ 95250 h 642938"/>
                <a:gd name="connsiteX55" fmla="*/ 4761 w 5700712"/>
                <a:gd name="connsiteY55" fmla="*/ 28575 h 642938"/>
                <a:gd name="connsiteX0" fmla="*/ 4761 w 5700712"/>
                <a:gd name="connsiteY0" fmla="*/ 28575 h 642938"/>
                <a:gd name="connsiteX1" fmla="*/ 585786 w 5700712"/>
                <a:gd name="connsiteY1" fmla="*/ 0 h 642938"/>
                <a:gd name="connsiteX2" fmla="*/ 966785 w 5700712"/>
                <a:gd name="connsiteY2" fmla="*/ 4763 h 642938"/>
                <a:gd name="connsiteX3" fmla="*/ 1076323 w 5700712"/>
                <a:gd name="connsiteY3" fmla="*/ 52388 h 642938"/>
                <a:gd name="connsiteX4" fmla="*/ 1133473 w 5700712"/>
                <a:gd name="connsiteY4" fmla="*/ 100013 h 642938"/>
                <a:gd name="connsiteX5" fmla="*/ 1209673 w 5700712"/>
                <a:gd name="connsiteY5" fmla="*/ 171450 h 642938"/>
                <a:gd name="connsiteX6" fmla="*/ 1290635 w 5700712"/>
                <a:gd name="connsiteY6" fmla="*/ 216695 h 642938"/>
                <a:gd name="connsiteX7" fmla="*/ 1338261 w 5700712"/>
                <a:gd name="connsiteY7" fmla="*/ 254794 h 642938"/>
                <a:gd name="connsiteX8" fmla="*/ 1428749 w 5700712"/>
                <a:gd name="connsiteY8" fmla="*/ 285750 h 642938"/>
                <a:gd name="connsiteX9" fmla="*/ 1516855 w 5700712"/>
                <a:gd name="connsiteY9" fmla="*/ 285750 h 642938"/>
                <a:gd name="connsiteX10" fmla="*/ 1569242 w 5700712"/>
                <a:gd name="connsiteY10" fmla="*/ 311944 h 642938"/>
                <a:gd name="connsiteX11" fmla="*/ 1674017 w 5700712"/>
                <a:gd name="connsiteY11" fmla="*/ 378619 h 642938"/>
                <a:gd name="connsiteX12" fmla="*/ 1743073 w 5700712"/>
                <a:gd name="connsiteY12" fmla="*/ 433388 h 642938"/>
                <a:gd name="connsiteX13" fmla="*/ 1833561 w 5700712"/>
                <a:gd name="connsiteY13" fmla="*/ 447675 h 642938"/>
                <a:gd name="connsiteX14" fmla="*/ 2024061 w 5700712"/>
                <a:gd name="connsiteY14" fmla="*/ 442913 h 642938"/>
                <a:gd name="connsiteX15" fmla="*/ 2138361 w 5700712"/>
                <a:gd name="connsiteY15" fmla="*/ 447675 h 642938"/>
                <a:gd name="connsiteX16" fmla="*/ 2233611 w 5700712"/>
                <a:gd name="connsiteY16" fmla="*/ 476250 h 642938"/>
                <a:gd name="connsiteX17" fmla="*/ 2433636 w 5700712"/>
                <a:gd name="connsiteY17" fmla="*/ 481013 h 642938"/>
                <a:gd name="connsiteX18" fmla="*/ 2767011 w 5700712"/>
                <a:gd name="connsiteY18" fmla="*/ 457200 h 642938"/>
                <a:gd name="connsiteX19" fmla="*/ 2867023 w 5700712"/>
                <a:gd name="connsiteY19" fmla="*/ 409575 h 642938"/>
                <a:gd name="connsiteX20" fmla="*/ 3076573 w 5700712"/>
                <a:gd name="connsiteY20" fmla="*/ 385763 h 642938"/>
                <a:gd name="connsiteX21" fmla="*/ 3152773 w 5700712"/>
                <a:gd name="connsiteY21" fmla="*/ 438150 h 642938"/>
                <a:gd name="connsiteX22" fmla="*/ 3390898 w 5700712"/>
                <a:gd name="connsiteY22" fmla="*/ 452438 h 642938"/>
                <a:gd name="connsiteX23" fmla="*/ 3567111 w 5700712"/>
                <a:gd name="connsiteY23" fmla="*/ 452438 h 642938"/>
                <a:gd name="connsiteX24" fmla="*/ 3748086 w 5700712"/>
                <a:gd name="connsiteY24" fmla="*/ 433388 h 642938"/>
                <a:gd name="connsiteX25" fmla="*/ 3924298 w 5700712"/>
                <a:gd name="connsiteY25" fmla="*/ 428625 h 642938"/>
                <a:gd name="connsiteX26" fmla="*/ 4090986 w 5700712"/>
                <a:gd name="connsiteY26" fmla="*/ 442913 h 642938"/>
                <a:gd name="connsiteX27" fmla="*/ 4219573 w 5700712"/>
                <a:gd name="connsiteY27" fmla="*/ 428625 h 642938"/>
                <a:gd name="connsiteX28" fmla="*/ 4505323 w 5700712"/>
                <a:gd name="connsiteY28" fmla="*/ 419099 h 642938"/>
                <a:gd name="connsiteX29" fmla="*/ 4705348 w 5700712"/>
                <a:gd name="connsiteY29" fmla="*/ 404812 h 642938"/>
                <a:gd name="connsiteX30" fmla="*/ 4924423 w 5700712"/>
                <a:gd name="connsiteY30" fmla="*/ 404812 h 642938"/>
                <a:gd name="connsiteX31" fmla="*/ 5700711 w 5700712"/>
                <a:gd name="connsiteY31" fmla="*/ 395287 h 642938"/>
                <a:gd name="connsiteX32" fmla="*/ 5700712 w 5700712"/>
                <a:gd name="connsiteY32" fmla="*/ 533399 h 642938"/>
                <a:gd name="connsiteX33" fmla="*/ 4152898 w 5700712"/>
                <a:gd name="connsiteY33" fmla="*/ 576263 h 642938"/>
                <a:gd name="connsiteX34" fmla="*/ 3962398 w 5700712"/>
                <a:gd name="connsiteY34" fmla="*/ 561975 h 642938"/>
                <a:gd name="connsiteX35" fmla="*/ 3633786 w 5700712"/>
                <a:gd name="connsiteY35" fmla="*/ 533400 h 642938"/>
                <a:gd name="connsiteX36" fmla="*/ 3176586 w 5700712"/>
                <a:gd name="connsiteY36" fmla="*/ 538163 h 642938"/>
                <a:gd name="connsiteX37" fmla="*/ 2857498 w 5700712"/>
                <a:gd name="connsiteY37" fmla="*/ 552450 h 642938"/>
                <a:gd name="connsiteX38" fmla="*/ 2528886 w 5700712"/>
                <a:gd name="connsiteY38" fmla="*/ 557213 h 642938"/>
                <a:gd name="connsiteX39" fmla="*/ 2271711 w 5700712"/>
                <a:gd name="connsiteY39" fmla="*/ 581025 h 642938"/>
                <a:gd name="connsiteX40" fmla="*/ 1976436 w 5700712"/>
                <a:gd name="connsiteY40" fmla="*/ 633413 h 642938"/>
                <a:gd name="connsiteX41" fmla="*/ 1952623 w 5700712"/>
                <a:gd name="connsiteY41" fmla="*/ 642938 h 642938"/>
                <a:gd name="connsiteX42" fmla="*/ 1809748 w 5700712"/>
                <a:gd name="connsiteY42" fmla="*/ 528638 h 642938"/>
                <a:gd name="connsiteX43" fmla="*/ 1714498 w 5700712"/>
                <a:gd name="connsiteY43" fmla="*/ 457200 h 642938"/>
                <a:gd name="connsiteX44" fmla="*/ 1638298 w 5700712"/>
                <a:gd name="connsiteY44" fmla="*/ 419100 h 642938"/>
                <a:gd name="connsiteX45" fmla="*/ 1538286 w 5700712"/>
                <a:gd name="connsiteY45" fmla="*/ 304800 h 642938"/>
                <a:gd name="connsiteX46" fmla="*/ 1457323 w 5700712"/>
                <a:gd name="connsiteY46" fmla="*/ 304800 h 642938"/>
                <a:gd name="connsiteX47" fmla="*/ 1395411 w 5700712"/>
                <a:gd name="connsiteY47" fmla="*/ 304800 h 642938"/>
                <a:gd name="connsiteX48" fmla="*/ 1314448 w 5700712"/>
                <a:gd name="connsiteY48" fmla="*/ 280988 h 642938"/>
                <a:gd name="connsiteX49" fmla="*/ 1223961 w 5700712"/>
                <a:gd name="connsiteY49" fmla="*/ 252413 h 642938"/>
                <a:gd name="connsiteX50" fmla="*/ 1162048 w 5700712"/>
                <a:gd name="connsiteY50" fmla="*/ 233363 h 642938"/>
                <a:gd name="connsiteX51" fmla="*/ 990598 w 5700712"/>
                <a:gd name="connsiteY51" fmla="*/ 121444 h 642938"/>
                <a:gd name="connsiteX52" fmla="*/ 804861 w 5700712"/>
                <a:gd name="connsiteY52" fmla="*/ 61913 h 642938"/>
                <a:gd name="connsiteX53" fmla="*/ 585786 w 5700712"/>
                <a:gd name="connsiteY53" fmla="*/ 61913 h 642938"/>
                <a:gd name="connsiteX54" fmla="*/ 366711 w 5700712"/>
                <a:gd name="connsiteY54" fmla="*/ 71438 h 642938"/>
                <a:gd name="connsiteX55" fmla="*/ 0 w 5700712"/>
                <a:gd name="connsiteY55" fmla="*/ 95250 h 642938"/>
                <a:gd name="connsiteX56" fmla="*/ 4761 w 5700712"/>
                <a:gd name="connsiteY56" fmla="*/ 28575 h 642938"/>
                <a:gd name="connsiteX0" fmla="*/ 4761 w 5700712"/>
                <a:gd name="connsiteY0" fmla="*/ 28575 h 642938"/>
                <a:gd name="connsiteX1" fmla="*/ 585786 w 5700712"/>
                <a:gd name="connsiteY1" fmla="*/ 0 h 642938"/>
                <a:gd name="connsiteX2" fmla="*/ 966785 w 5700712"/>
                <a:gd name="connsiteY2" fmla="*/ 4763 h 642938"/>
                <a:gd name="connsiteX3" fmla="*/ 1076323 w 5700712"/>
                <a:gd name="connsiteY3" fmla="*/ 52388 h 642938"/>
                <a:gd name="connsiteX4" fmla="*/ 1133473 w 5700712"/>
                <a:gd name="connsiteY4" fmla="*/ 100013 h 642938"/>
                <a:gd name="connsiteX5" fmla="*/ 1209673 w 5700712"/>
                <a:gd name="connsiteY5" fmla="*/ 171450 h 642938"/>
                <a:gd name="connsiteX6" fmla="*/ 1290635 w 5700712"/>
                <a:gd name="connsiteY6" fmla="*/ 216695 h 642938"/>
                <a:gd name="connsiteX7" fmla="*/ 1338261 w 5700712"/>
                <a:gd name="connsiteY7" fmla="*/ 254794 h 642938"/>
                <a:gd name="connsiteX8" fmla="*/ 1428749 w 5700712"/>
                <a:gd name="connsiteY8" fmla="*/ 285750 h 642938"/>
                <a:gd name="connsiteX9" fmla="*/ 1516855 w 5700712"/>
                <a:gd name="connsiteY9" fmla="*/ 285750 h 642938"/>
                <a:gd name="connsiteX10" fmla="*/ 1569242 w 5700712"/>
                <a:gd name="connsiteY10" fmla="*/ 311944 h 642938"/>
                <a:gd name="connsiteX11" fmla="*/ 1674017 w 5700712"/>
                <a:gd name="connsiteY11" fmla="*/ 378619 h 642938"/>
                <a:gd name="connsiteX12" fmla="*/ 1743073 w 5700712"/>
                <a:gd name="connsiteY12" fmla="*/ 433388 h 642938"/>
                <a:gd name="connsiteX13" fmla="*/ 1833561 w 5700712"/>
                <a:gd name="connsiteY13" fmla="*/ 447675 h 642938"/>
                <a:gd name="connsiteX14" fmla="*/ 2024061 w 5700712"/>
                <a:gd name="connsiteY14" fmla="*/ 442913 h 642938"/>
                <a:gd name="connsiteX15" fmla="*/ 2138361 w 5700712"/>
                <a:gd name="connsiteY15" fmla="*/ 447675 h 642938"/>
                <a:gd name="connsiteX16" fmla="*/ 2233611 w 5700712"/>
                <a:gd name="connsiteY16" fmla="*/ 476250 h 642938"/>
                <a:gd name="connsiteX17" fmla="*/ 2433636 w 5700712"/>
                <a:gd name="connsiteY17" fmla="*/ 481013 h 642938"/>
                <a:gd name="connsiteX18" fmla="*/ 2767011 w 5700712"/>
                <a:gd name="connsiteY18" fmla="*/ 457200 h 642938"/>
                <a:gd name="connsiteX19" fmla="*/ 2867023 w 5700712"/>
                <a:gd name="connsiteY19" fmla="*/ 409575 h 642938"/>
                <a:gd name="connsiteX20" fmla="*/ 3076573 w 5700712"/>
                <a:gd name="connsiteY20" fmla="*/ 385763 h 642938"/>
                <a:gd name="connsiteX21" fmla="*/ 3152773 w 5700712"/>
                <a:gd name="connsiteY21" fmla="*/ 438150 h 642938"/>
                <a:gd name="connsiteX22" fmla="*/ 3390898 w 5700712"/>
                <a:gd name="connsiteY22" fmla="*/ 452438 h 642938"/>
                <a:gd name="connsiteX23" fmla="*/ 3567111 w 5700712"/>
                <a:gd name="connsiteY23" fmla="*/ 452438 h 642938"/>
                <a:gd name="connsiteX24" fmla="*/ 3748086 w 5700712"/>
                <a:gd name="connsiteY24" fmla="*/ 433388 h 642938"/>
                <a:gd name="connsiteX25" fmla="*/ 3924298 w 5700712"/>
                <a:gd name="connsiteY25" fmla="*/ 428625 h 642938"/>
                <a:gd name="connsiteX26" fmla="*/ 4090986 w 5700712"/>
                <a:gd name="connsiteY26" fmla="*/ 442913 h 642938"/>
                <a:gd name="connsiteX27" fmla="*/ 4219573 w 5700712"/>
                <a:gd name="connsiteY27" fmla="*/ 428625 h 642938"/>
                <a:gd name="connsiteX28" fmla="*/ 4505323 w 5700712"/>
                <a:gd name="connsiteY28" fmla="*/ 419099 h 642938"/>
                <a:gd name="connsiteX29" fmla="*/ 4705348 w 5700712"/>
                <a:gd name="connsiteY29" fmla="*/ 404812 h 642938"/>
                <a:gd name="connsiteX30" fmla="*/ 4924423 w 5700712"/>
                <a:gd name="connsiteY30" fmla="*/ 404812 h 642938"/>
                <a:gd name="connsiteX31" fmla="*/ 5348285 w 5700712"/>
                <a:gd name="connsiteY31" fmla="*/ 404812 h 642938"/>
                <a:gd name="connsiteX32" fmla="*/ 5700711 w 5700712"/>
                <a:gd name="connsiteY32" fmla="*/ 395287 h 642938"/>
                <a:gd name="connsiteX33" fmla="*/ 5700712 w 5700712"/>
                <a:gd name="connsiteY33" fmla="*/ 533399 h 642938"/>
                <a:gd name="connsiteX34" fmla="*/ 4152898 w 5700712"/>
                <a:gd name="connsiteY34" fmla="*/ 576263 h 642938"/>
                <a:gd name="connsiteX35" fmla="*/ 3962398 w 5700712"/>
                <a:gd name="connsiteY35" fmla="*/ 561975 h 642938"/>
                <a:gd name="connsiteX36" fmla="*/ 3633786 w 5700712"/>
                <a:gd name="connsiteY36" fmla="*/ 533400 h 642938"/>
                <a:gd name="connsiteX37" fmla="*/ 3176586 w 5700712"/>
                <a:gd name="connsiteY37" fmla="*/ 538163 h 642938"/>
                <a:gd name="connsiteX38" fmla="*/ 2857498 w 5700712"/>
                <a:gd name="connsiteY38" fmla="*/ 552450 h 642938"/>
                <a:gd name="connsiteX39" fmla="*/ 2528886 w 5700712"/>
                <a:gd name="connsiteY39" fmla="*/ 557213 h 642938"/>
                <a:gd name="connsiteX40" fmla="*/ 2271711 w 5700712"/>
                <a:gd name="connsiteY40" fmla="*/ 581025 h 642938"/>
                <a:gd name="connsiteX41" fmla="*/ 1976436 w 5700712"/>
                <a:gd name="connsiteY41" fmla="*/ 633413 h 642938"/>
                <a:gd name="connsiteX42" fmla="*/ 1952623 w 5700712"/>
                <a:gd name="connsiteY42" fmla="*/ 642938 h 642938"/>
                <a:gd name="connsiteX43" fmla="*/ 1809748 w 5700712"/>
                <a:gd name="connsiteY43" fmla="*/ 528638 h 642938"/>
                <a:gd name="connsiteX44" fmla="*/ 1714498 w 5700712"/>
                <a:gd name="connsiteY44" fmla="*/ 457200 h 642938"/>
                <a:gd name="connsiteX45" fmla="*/ 1638298 w 5700712"/>
                <a:gd name="connsiteY45" fmla="*/ 419100 h 642938"/>
                <a:gd name="connsiteX46" fmla="*/ 1538286 w 5700712"/>
                <a:gd name="connsiteY46" fmla="*/ 304800 h 642938"/>
                <a:gd name="connsiteX47" fmla="*/ 1457323 w 5700712"/>
                <a:gd name="connsiteY47" fmla="*/ 304800 h 642938"/>
                <a:gd name="connsiteX48" fmla="*/ 1395411 w 5700712"/>
                <a:gd name="connsiteY48" fmla="*/ 304800 h 642938"/>
                <a:gd name="connsiteX49" fmla="*/ 1314448 w 5700712"/>
                <a:gd name="connsiteY49" fmla="*/ 280988 h 642938"/>
                <a:gd name="connsiteX50" fmla="*/ 1223961 w 5700712"/>
                <a:gd name="connsiteY50" fmla="*/ 252413 h 642938"/>
                <a:gd name="connsiteX51" fmla="*/ 1162048 w 5700712"/>
                <a:gd name="connsiteY51" fmla="*/ 233363 h 642938"/>
                <a:gd name="connsiteX52" fmla="*/ 990598 w 5700712"/>
                <a:gd name="connsiteY52" fmla="*/ 121444 h 642938"/>
                <a:gd name="connsiteX53" fmla="*/ 804861 w 5700712"/>
                <a:gd name="connsiteY53" fmla="*/ 61913 h 642938"/>
                <a:gd name="connsiteX54" fmla="*/ 585786 w 5700712"/>
                <a:gd name="connsiteY54" fmla="*/ 61913 h 642938"/>
                <a:gd name="connsiteX55" fmla="*/ 366711 w 5700712"/>
                <a:gd name="connsiteY55" fmla="*/ 71438 h 642938"/>
                <a:gd name="connsiteX56" fmla="*/ 0 w 5700712"/>
                <a:gd name="connsiteY56" fmla="*/ 95250 h 642938"/>
                <a:gd name="connsiteX57" fmla="*/ 4761 w 5700712"/>
                <a:gd name="connsiteY57" fmla="*/ 28575 h 642938"/>
                <a:gd name="connsiteX0" fmla="*/ 4761 w 5700712"/>
                <a:gd name="connsiteY0" fmla="*/ 28575 h 642938"/>
                <a:gd name="connsiteX1" fmla="*/ 585786 w 5700712"/>
                <a:gd name="connsiteY1" fmla="*/ 0 h 642938"/>
                <a:gd name="connsiteX2" fmla="*/ 966785 w 5700712"/>
                <a:gd name="connsiteY2" fmla="*/ 4763 h 642938"/>
                <a:gd name="connsiteX3" fmla="*/ 1076323 w 5700712"/>
                <a:gd name="connsiteY3" fmla="*/ 52388 h 642938"/>
                <a:gd name="connsiteX4" fmla="*/ 1133473 w 5700712"/>
                <a:gd name="connsiteY4" fmla="*/ 100013 h 642938"/>
                <a:gd name="connsiteX5" fmla="*/ 1209673 w 5700712"/>
                <a:gd name="connsiteY5" fmla="*/ 171450 h 642938"/>
                <a:gd name="connsiteX6" fmla="*/ 1290635 w 5700712"/>
                <a:gd name="connsiteY6" fmla="*/ 216695 h 642938"/>
                <a:gd name="connsiteX7" fmla="*/ 1338261 w 5700712"/>
                <a:gd name="connsiteY7" fmla="*/ 254794 h 642938"/>
                <a:gd name="connsiteX8" fmla="*/ 1428749 w 5700712"/>
                <a:gd name="connsiteY8" fmla="*/ 285750 h 642938"/>
                <a:gd name="connsiteX9" fmla="*/ 1516855 w 5700712"/>
                <a:gd name="connsiteY9" fmla="*/ 285750 h 642938"/>
                <a:gd name="connsiteX10" fmla="*/ 1569242 w 5700712"/>
                <a:gd name="connsiteY10" fmla="*/ 311944 h 642938"/>
                <a:gd name="connsiteX11" fmla="*/ 1674017 w 5700712"/>
                <a:gd name="connsiteY11" fmla="*/ 378619 h 642938"/>
                <a:gd name="connsiteX12" fmla="*/ 1743073 w 5700712"/>
                <a:gd name="connsiteY12" fmla="*/ 433388 h 642938"/>
                <a:gd name="connsiteX13" fmla="*/ 1833561 w 5700712"/>
                <a:gd name="connsiteY13" fmla="*/ 447675 h 642938"/>
                <a:gd name="connsiteX14" fmla="*/ 2024061 w 5700712"/>
                <a:gd name="connsiteY14" fmla="*/ 442913 h 642938"/>
                <a:gd name="connsiteX15" fmla="*/ 2138361 w 5700712"/>
                <a:gd name="connsiteY15" fmla="*/ 447675 h 642938"/>
                <a:gd name="connsiteX16" fmla="*/ 2233611 w 5700712"/>
                <a:gd name="connsiteY16" fmla="*/ 476250 h 642938"/>
                <a:gd name="connsiteX17" fmla="*/ 2433636 w 5700712"/>
                <a:gd name="connsiteY17" fmla="*/ 481013 h 642938"/>
                <a:gd name="connsiteX18" fmla="*/ 2767011 w 5700712"/>
                <a:gd name="connsiteY18" fmla="*/ 457200 h 642938"/>
                <a:gd name="connsiteX19" fmla="*/ 2867023 w 5700712"/>
                <a:gd name="connsiteY19" fmla="*/ 409575 h 642938"/>
                <a:gd name="connsiteX20" fmla="*/ 3076573 w 5700712"/>
                <a:gd name="connsiteY20" fmla="*/ 385763 h 642938"/>
                <a:gd name="connsiteX21" fmla="*/ 3152773 w 5700712"/>
                <a:gd name="connsiteY21" fmla="*/ 438150 h 642938"/>
                <a:gd name="connsiteX22" fmla="*/ 3390898 w 5700712"/>
                <a:gd name="connsiteY22" fmla="*/ 452438 h 642938"/>
                <a:gd name="connsiteX23" fmla="*/ 3567111 w 5700712"/>
                <a:gd name="connsiteY23" fmla="*/ 452438 h 642938"/>
                <a:gd name="connsiteX24" fmla="*/ 3748086 w 5700712"/>
                <a:gd name="connsiteY24" fmla="*/ 433388 h 642938"/>
                <a:gd name="connsiteX25" fmla="*/ 3924298 w 5700712"/>
                <a:gd name="connsiteY25" fmla="*/ 428625 h 642938"/>
                <a:gd name="connsiteX26" fmla="*/ 4090986 w 5700712"/>
                <a:gd name="connsiteY26" fmla="*/ 442913 h 642938"/>
                <a:gd name="connsiteX27" fmla="*/ 4219573 w 5700712"/>
                <a:gd name="connsiteY27" fmla="*/ 428625 h 642938"/>
                <a:gd name="connsiteX28" fmla="*/ 4505323 w 5700712"/>
                <a:gd name="connsiteY28" fmla="*/ 419099 h 642938"/>
                <a:gd name="connsiteX29" fmla="*/ 4705348 w 5700712"/>
                <a:gd name="connsiteY29" fmla="*/ 404812 h 642938"/>
                <a:gd name="connsiteX30" fmla="*/ 4924423 w 5700712"/>
                <a:gd name="connsiteY30" fmla="*/ 404812 h 642938"/>
                <a:gd name="connsiteX31" fmla="*/ 5348285 w 5700712"/>
                <a:gd name="connsiteY31" fmla="*/ 404812 h 642938"/>
                <a:gd name="connsiteX32" fmla="*/ 5581648 w 5700712"/>
                <a:gd name="connsiteY32" fmla="*/ 395287 h 642938"/>
                <a:gd name="connsiteX33" fmla="*/ 5700711 w 5700712"/>
                <a:gd name="connsiteY33" fmla="*/ 395287 h 642938"/>
                <a:gd name="connsiteX34" fmla="*/ 5700712 w 5700712"/>
                <a:gd name="connsiteY34" fmla="*/ 533399 h 642938"/>
                <a:gd name="connsiteX35" fmla="*/ 4152898 w 5700712"/>
                <a:gd name="connsiteY35" fmla="*/ 576263 h 642938"/>
                <a:gd name="connsiteX36" fmla="*/ 3962398 w 5700712"/>
                <a:gd name="connsiteY36" fmla="*/ 561975 h 642938"/>
                <a:gd name="connsiteX37" fmla="*/ 3633786 w 5700712"/>
                <a:gd name="connsiteY37" fmla="*/ 533400 h 642938"/>
                <a:gd name="connsiteX38" fmla="*/ 3176586 w 5700712"/>
                <a:gd name="connsiteY38" fmla="*/ 538163 h 642938"/>
                <a:gd name="connsiteX39" fmla="*/ 2857498 w 5700712"/>
                <a:gd name="connsiteY39" fmla="*/ 552450 h 642938"/>
                <a:gd name="connsiteX40" fmla="*/ 2528886 w 5700712"/>
                <a:gd name="connsiteY40" fmla="*/ 557213 h 642938"/>
                <a:gd name="connsiteX41" fmla="*/ 2271711 w 5700712"/>
                <a:gd name="connsiteY41" fmla="*/ 581025 h 642938"/>
                <a:gd name="connsiteX42" fmla="*/ 1976436 w 5700712"/>
                <a:gd name="connsiteY42" fmla="*/ 633413 h 642938"/>
                <a:gd name="connsiteX43" fmla="*/ 1952623 w 5700712"/>
                <a:gd name="connsiteY43" fmla="*/ 642938 h 642938"/>
                <a:gd name="connsiteX44" fmla="*/ 1809748 w 5700712"/>
                <a:gd name="connsiteY44" fmla="*/ 528638 h 642938"/>
                <a:gd name="connsiteX45" fmla="*/ 1714498 w 5700712"/>
                <a:gd name="connsiteY45" fmla="*/ 457200 h 642938"/>
                <a:gd name="connsiteX46" fmla="*/ 1638298 w 5700712"/>
                <a:gd name="connsiteY46" fmla="*/ 419100 h 642938"/>
                <a:gd name="connsiteX47" fmla="*/ 1538286 w 5700712"/>
                <a:gd name="connsiteY47" fmla="*/ 304800 h 642938"/>
                <a:gd name="connsiteX48" fmla="*/ 1457323 w 5700712"/>
                <a:gd name="connsiteY48" fmla="*/ 304800 h 642938"/>
                <a:gd name="connsiteX49" fmla="*/ 1395411 w 5700712"/>
                <a:gd name="connsiteY49" fmla="*/ 304800 h 642938"/>
                <a:gd name="connsiteX50" fmla="*/ 1314448 w 5700712"/>
                <a:gd name="connsiteY50" fmla="*/ 280988 h 642938"/>
                <a:gd name="connsiteX51" fmla="*/ 1223961 w 5700712"/>
                <a:gd name="connsiteY51" fmla="*/ 252413 h 642938"/>
                <a:gd name="connsiteX52" fmla="*/ 1162048 w 5700712"/>
                <a:gd name="connsiteY52" fmla="*/ 233363 h 642938"/>
                <a:gd name="connsiteX53" fmla="*/ 990598 w 5700712"/>
                <a:gd name="connsiteY53" fmla="*/ 121444 h 642938"/>
                <a:gd name="connsiteX54" fmla="*/ 804861 w 5700712"/>
                <a:gd name="connsiteY54" fmla="*/ 61913 h 642938"/>
                <a:gd name="connsiteX55" fmla="*/ 585786 w 5700712"/>
                <a:gd name="connsiteY55" fmla="*/ 61913 h 642938"/>
                <a:gd name="connsiteX56" fmla="*/ 366711 w 5700712"/>
                <a:gd name="connsiteY56" fmla="*/ 71438 h 642938"/>
                <a:gd name="connsiteX57" fmla="*/ 0 w 5700712"/>
                <a:gd name="connsiteY57" fmla="*/ 95250 h 642938"/>
                <a:gd name="connsiteX58" fmla="*/ 4761 w 5700712"/>
                <a:gd name="connsiteY58" fmla="*/ 28575 h 642938"/>
                <a:gd name="connsiteX0" fmla="*/ 4761 w 5700712"/>
                <a:gd name="connsiteY0" fmla="*/ 28575 h 642938"/>
                <a:gd name="connsiteX1" fmla="*/ 585786 w 5700712"/>
                <a:gd name="connsiteY1" fmla="*/ 0 h 642938"/>
                <a:gd name="connsiteX2" fmla="*/ 966785 w 5700712"/>
                <a:gd name="connsiteY2" fmla="*/ 4763 h 642938"/>
                <a:gd name="connsiteX3" fmla="*/ 1076323 w 5700712"/>
                <a:gd name="connsiteY3" fmla="*/ 52388 h 642938"/>
                <a:gd name="connsiteX4" fmla="*/ 1133473 w 5700712"/>
                <a:gd name="connsiteY4" fmla="*/ 100013 h 642938"/>
                <a:gd name="connsiteX5" fmla="*/ 1209673 w 5700712"/>
                <a:gd name="connsiteY5" fmla="*/ 171450 h 642938"/>
                <a:gd name="connsiteX6" fmla="*/ 1290635 w 5700712"/>
                <a:gd name="connsiteY6" fmla="*/ 216695 h 642938"/>
                <a:gd name="connsiteX7" fmla="*/ 1338261 w 5700712"/>
                <a:gd name="connsiteY7" fmla="*/ 254794 h 642938"/>
                <a:gd name="connsiteX8" fmla="*/ 1428749 w 5700712"/>
                <a:gd name="connsiteY8" fmla="*/ 285750 h 642938"/>
                <a:gd name="connsiteX9" fmla="*/ 1516855 w 5700712"/>
                <a:gd name="connsiteY9" fmla="*/ 285750 h 642938"/>
                <a:gd name="connsiteX10" fmla="*/ 1569242 w 5700712"/>
                <a:gd name="connsiteY10" fmla="*/ 311944 h 642938"/>
                <a:gd name="connsiteX11" fmla="*/ 1674017 w 5700712"/>
                <a:gd name="connsiteY11" fmla="*/ 378619 h 642938"/>
                <a:gd name="connsiteX12" fmla="*/ 1743073 w 5700712"/>
                <a:gd name="connsiteY12" fmla="*/ 433388 h 642938"/>
                <a:gd name="connsiteX13" fmla="*/ 1833561 w 5700712"/>
                <a:gd name="connsiteY13" fmla="*/ 447675 h 642938"/>
                <a:gd name="connsiteX14" fmla="*/ 2024061 w 5700712"/>
                <a:gd name="connsiteY14" fmla="*/ 442913 h 642938"/>
                <a:gd name="connsiteX15" fmla="*/ 2138361 w 5700712"/>
                <a:gd name="connsiteY15" fmla="*/ 447675 h 642938"/>
                <a:gd name="connsiteX16" fmla="*/ 2233611 w 5700712"/>
                <a:gd name="connsiteY16" fmla="*/ 476250 h 642938"/>
                <a:gd name="connsiteX17" fmla="*/ 2433636 w 5700712"/>
                <a:gd name="connsiteY17" fmla="*/ 481013 h 642938"/>
                <a:gd name="connsiteX18" fmla="*/ 2767011 w 5700712"/>
                <a:gd name="connsiteY18" fmla="*/ 457200 h 642938"/>
                <a:gd name="connsiteX19" fmla="*/ 2867023 w 5700712"/>
                <a:gd name="connsiteY19" fmla="*/ 409575 h 642938"/>
                <a:gd name="connsiteX20" fmla="*/ 3076573 w 5700712"/>
                <a:gd name="connsiteY20" fmla="*/ 385763 h 642938"/>
                <a:gd name="connsiteX21" fmla="*/ 3152773 w 5700712"/>
                <a:gd name="connsiteY21" fmla="*/ 438150 h 642938"/>
                <a:gd name="connsiteX22" fmla="*/ 3390898 w 5700712"/>
                <a:gd name="connsiteY22" fmla="*/ 452438 h 642938"/>
                <a:gd name="connsiteX23" fmla="*/ 3567111 w 5700712"/>
                <a:gd name="connsiteY23" fmla="*/ 452438 h 642938"/>
                <a:gd name="connsiteX24" fmla="*/ 3748086 w 5700712"/>
                <a:gd name="connsiteY24" fmla="*/ 433388 h 642938"/>
                <a:gd name="connsiteX25" fmla="*/ 3924298 w 5700712"/>
                <a:gd name="connsiteY25" fmla="*/ 428625 h 642938"/>
                <a:gd name="connsiteX26" fmla="*/ 4090986 w 5700712"/>
                <a:gd name="connsiteY26" fmla="*/ 442913 h 642938"/>
                <a:gd name="connsiteX27" fmla="*/ 4219573 w 5700712"/>
                <a:gd name="connsiteY27" fmla="*/ 428625 h 642938"/>
                <a:gd name="connsiteX28" fmla="*/ 4343398 w 5700712"/>
                <a:gd name="connsiteY28" fmla="*/ 419099 h 642938"/>
                <a:gd name="connsiteX29" fmla="*/ 4505323 w 5700712"/>
                <a:gd name="connsiteY29" fmla="*/ 419099 h 642938"/>
                <a:gd name="connsiteX30" fmla="*/ 4705348 w 5700712"/>
                <a:gd name="connsiteY30" fmla="*/ 404812 h 642938"/>
                <a:gd name="connsiteX31" fmla="*/ 4924423 w 5700712"/>
                <a:gd name="connsiteY31" fmla="*/ 404812 h 642938"/>
                <a:gd name="connsiteX32" fmla="*/ 5348285 w 5700712"/>
                <a:gd name="connsiteY32" fmla="*/ 404812 h 642938"/>
                <a:gd name="connsiteX33" fmla="*/ 5581648 w 5700712"/>
                <a:gd name="connsiteY33" fmla="*/ 395287 h 642938"/>
                <a:gd name="connsiteX34" fmla="*/ 5700711 w 5700712"/>
                <a:gd name="connsiteY34" fmla="*/ 395287 h 642938"/>
                <a:gd name="connsiteX35" fmla="*/ 5700712 w 5700712"/>
                <a:gd name="connsiteY35" fmla="*/ 533399 h 642938"/>
                <a:gd name="connsiteX36" fmla="*/ 4152898 w 5700712"/>
                <a:gd name="connsiteY36" fmla="*/ 576263 h 642938"/>
                <a:gd name="connsiteX37" fmla="*/ 3962398 w 5700712"/>
                <a:gd name="connsiteY37" fmla="*/ 561975 h 642938"/>
                <a:gd name="connsiteX38" fmla="*/ 3633786 w 5700712"/>
                <a:gd name="connsiteY38" fmla="*/ 533400 h 642938"/>
                <a:gd name="connsiteX39" fmla="*/ 3176586 w 5700712"/>
                <a:gd name="connsiteY39" fmla="*/ 538163 h 642938"/>
                <a:gd name="connsiteX40" fmla="*/ 2857498 w 5700712"/>
                <a:gd name="connsiteY40" fmla="*/ 552450 h 642938"/>
                <a:gd name="connsiteX41" fmla="*/ 2528886 w 5700712"/>
                <a:gd name="connsiteY41" fmla="*/ 557213 h 642938"/>
                <a:gd name="connsiteX42" fmla="*/ 2271711 w 5700712"/>
                <a:gd name="connsiteY42" fmla="*/ 581025 h 642938"/>
                <a:gd name="connsiteX43" fmla="*/ 1976436 w 5700712"/>
                <a:gd name="connsiteY43" fmla="*/ 633413 h 642938"/>
                <a:gd name="connsiteX44" fmla="*/ 1952623 w 5700712"/>
                <a:gd name="connsiteY44" fmla="*/ 642938 h 642938"/>
                <a:gd name="connsiteX45" fmla="*/ 1809748 w 5700712"/>
                <a:gd name="connsiteY45" fmla="*/ 528638 h 642938"/>
                <a:gd name="connsiteX46" fmla="*/ 1714498 w 5700712"/>
                <a:gd name="connsiteY46" fmla="*/ 457200 h 642938"/>
                <a:gd name="connsiteX47" fmla="*/ 1638298 w 5700712"/>
                <a:gd name="connsiteY47" fmla="*/ 419100 h 642938"/>
                <a:gd name="connsiteX48" fmla="*/ 1538286 w 5700712"/>
                <a:gd name="connsiteY48" fmla="*/ 304800 h 642938"/>
                <a:gd name="connsiteX49" fmla="*/ 1457323 w 5700712"/>
                <a:gd name="connsiteY49" fmla="*/ 304800 h 642938"/>
                <a:gd name="connsiteX50" fmla="*/ 1395411 w 5700712"/>
                <a:gd name="connsiteY50" fmla="*/ 304800 h 642938"/>
                <a:gd name="connsiteX51" fmla="*/ 1314448 w 5700712"/>
                <a:gd name="connsiteY51" fmla="*/ 280988 h 642938"/>
                <a:gd name="connsiteX52" fmla="*/ 1223961 w 5700712"/>
                <a:gd name="connsiteY52" fmla="*/ 252413 h 642938"/>
                <a:gd name="connsiteX53" fmla="*/ 1162048 w 5700712"/>
                <a:gd name="connsiteY53" fmla="*/ 233363 h 642938"/>
                <a:gd name="connsiteX54" fmla="*/ 990598 w 5700712"/>
                <a:gd name="connsiteY54" fmla="*/ 121444 h 642938"/>
                <a:gd name="connsiteX55" fmla="*/ 804861 w 5700712"/>
                <a:gd name="connsiteY55" fmla="*/ 61913 h 642938"/>
                <a:gd name="connsiteX56" fmla="*/ 585786 w 5700712"/>
                <a:gd name="connsiteY56" fmla="*/ 61913 h 642938"/>
                <a:gd name="connsiteX57" fmla="*/ 366711 w 5700712"/>
                <a:gd name="connsiteY57" fmla="*/ 71438 h 642938"/>
                <a:gd name="connsiteX58" fmla="*/ 0 w 5700712"/>
                <a:gd name="connsiteY58" fmla="*/ 95250 h 642938"/>
                <a:gd name="connsiteX59" fmla="*/ 4761 w 5700712"/>
                <a:gd name="connsiteY59" fmla="*/ 28575 h 642938"/>
                <a:gd name="connsiteX0" fmla="*/ 4761 w 5700712"/>
                <a:gd name="connsiteY0" fmla="*/ 28575 h 642938"/>
                <a:gd name="connsiteX1" fmla="*/ 585786 w 5700712"/>
                <a:gd name="connsiteY1" fmla="*/ 0 h 642938"/>
                <a:gd name="connsiteX2" fmla="*/ 966785 w 5700712"/>
                <a:gd name="connsiteY2" fmla="*/ 4763 h 642938"/>
                <a:gd name="connsiteX3" fmla="*/ 1076323 w 5700712"/>
                <a:gd name="connsiteY3" fmla="*/ 52388 h 642938"/>
                <a:gd name="connsiteX4" fmla="*/ 1133473 w 5700712"/>
                <a:gd name="connsiteY4" fmla="*/ 100013 h 642938"/>
                <a:gd name="connsiteX5" fmla="*/ 1209673 w 5700712"/>
                <a:gd name="connsiteY5" fmla="*/ 171450 h 642938"/>
                <a:gd name="connsiteX6" fmla="*/ 1290635 w 5700712"/>
                <a:gd name="connsiteY6" fmla="*/ 216695 h 642938"/>
                <a:gd name="connsiteX7" fmla="*/ 1338261 w 5700712"/>
                <a:gd name="connsiteY7" fmla="*/ 254794 h 642938"/>
                <a:gd name="connsiteX8" fmla="*/ 1428749 w 5700712"/>
                <a:gd name="connsiteY8" fmla="*/ 285750 h 642938"/>
                <a:gd name="connsiteX9" fmla="*/ 1516855 w 5700712"/>
                <a:gd name="connsiteY9" fmla="*/ 285750 h 642938"/>
                <a:gd name="connsiteX10" fmla="*/ 1569242 w 5700712"/>
                <a:gd name="connsiteY10" fmla="*/ 311944 h 642938"/>
                <a:gd name="connsiteX11" fmla="*/ 1674017 w 5700712"/>
                <a:gd name="connsiteY11" fmla="*/ 378619 h 642938"/>
                <a:gd name="connsiteX12" fmla="*/ 1743073 w 5700712"/>
                <a:gd name="connsiteY12" fmla="*/ 433388 h 642938"/>
                <a:gd name="connsiteX13" fmla="*/ 1833561 w 5700712"/>
                <a:gd name="connsiteY13" fmla="*/ 447675 h 642938"/>
                <a:gd name="connsiteX14" fmla="*/ 2024061 w 5700712"/>
                <a:gd name="connsiteY14" fmla="*/ 442913 h 642938"/>
                <a:gd name="connsiteX15" fmla="*/ 2138361 w 5700712"/>
                <a:gd name="connsiteY15" fmla="*/ 447675 h 642938"/>
                <a:gd name="connsiteX16" fmla="*/ 2233611 w 5700712"/>
                <a:gd name="connsiteY16" fmla="*/ 476250 h 642938"/>
                <a:gd name="connsiteX17" fmla="*/ 2433636 w 5700712"/>
                <a:gd name="connsiteY17" fmla="*/ 481013 h 642938"/>
                <a:gd name="connsiteX18" fmla="*/ 2767011 w 5700712"/>
                <a:gd name="connsiteY18" fmla="*/ 457200 h 642938"/>
                <a:gd name="connsiteX19" fmla="*/ 2867023 w 5700712"/>
                <a:gd name="connsiteY19" fmla="*/ 409575 h 642938"/>
                <a:gd name="connsiteX20" fmla="*/ 3076573 w 5700712"/>
                <a:gd name="connsiteY20" fmla="*/ 385763 h 642938"/>
                <a:gd name="connsiteX21" fmla="*/ 3152773 w 5700712"/>
                <a:gd name="connsiteY21" fmla="*/ 438150 h 642938"/>
                <a:gd name="connsiteX22" fmla="*/ 3390898 w 5700712"/>
                <a:gd name="connsiteY22" fmla="*/ 452438 h 642938"/>
                <a:gd name="connsiteX23" fmla="*/ 3567111 w 5700712"/>
                <a:gd name="connsiteY23" fmla="*/ 452438 h 642938"/>
                <a:gd name="connsiteX24" fmla="*/ 3748086 w 5700712"/>
                <a:gd name="connsiteY24" fmla="*/ 433388 h 642938"/>
                <a:gd name="connsiteX25" fmla="*/ 3924298 w 5700712"/>
                <a:gd name="connsiteY25" fmla="*/ 428625 h 642938"/>
                <a:gd name="connsiteX26" fmla="*/ 4090986 w 5700712"/>
                <a:gd name="connsiteY26" fmla="*/ 442913 h 642938"/>
                <a:gd name="connsiteX27" fmla="*/ 4219573 w 5700712"/>
                <a:gd name="connsiteY27" fmla="*/ 428625 h 642938"/>
                <a:gd name="connsiteX28" fmla="*/ 4395786 w 5700712"/>
                <a:gd name="connsiteY28" fmla="*/ 471486 h 642938"/>
                <a:gd name="connsiteX29" fmla="*/ 4505323 w 5700712"/>
                <a:gd name="connsiteY29" fmla="*/ 419099 h 642938"/>
                <a:gd name="connsiteX30" fmla="*/ 4705348 w 5700712"/>
                <a:gd name="connsiteY30" fmla="*/ 404812 h 642938"/>
                <a:gd name="connsiteX31" fmla="*/ 4924423 w 5700712"/>
                <a:gd name="connsiteY31" fmla="*/ 404812 h 642938"/>
                <a:gd name="connsiteX32" fmla="*/ 5348285 w 5700712"/>
                <a:gd name="connsiteY32" fmla="*/ 404812 h 642938"/>
                <a:gd name="connsiteX33" fmla="*/ 5581648 w 5700712"/>
                <a:gd name="connsiteY33" fmla="*/ 395287 h 642938"/>
                <a:gd name="connsiteX34" fmla="*/ 5700711 w 5700712"/>
                <a:gd name="connsiteY34" fmla="*/ 395287 h 642938"/>
                <a:gd name="connsiteX35" fmla="*/ 5700712 w 5700712"/>
                <a:gd name="connsiteY35" fmla="*/ 533399 h 642938"/>
                <a:gd name="connsiteX36" fmla="*/ 4152898 w 5700712"/>
                <a:gd name="connsiteY36" fmla="*/ 576263 h 642938"/>
                <a:gd name="connsiteX37" fmla="*/ 3962398 w 5700712"/>
                <a:gd name="connsiteY37" fmla="*/ 561975 h 642938"/>
                <a:gd name="connsiteX38" fmla="*/ 3633786 w 5700712"/>
                <a:gd name="connsiteY38" fmla="*/ 533400 h 642938"/>
                <a:gd name="connsiteX39" fmla="*/ 3176586 w 5700712"/>
                <a:gd name="connsiteY39" fmla="*/ 538163 h 642938"/>
                <a:gd name="connsiteX40" fmla="*/ 2857498 w 5700712"/>
                <a:gd name="connsiteY40" fmla="*/ 552450 h 642938"/>
                <a:gd name="connsiteX41" fmla="*/ 2528886 w 5700712"/>
                <a:gd name="connsiteY41" fmla="*/ 557213 h 642938"/>
                <a:gd name="connsiteX42" fmla="*/ 2271711 w 5700712"/>
                <a:gd name="connsiteY42" fmla="*/ 581025 h 642938"/>
                <a:gd name="connsiteX43" fmla="*/ 1976436 w 5700712"/>
                <a:gd name="connsiteY43" fmla="*/ 633413 h 642938"/>
                <a:gd name="connsiteX44" fmla="*/ 1952623 w 5700712"/>
                <a:gd name="connsiteY44" fmla="*/ 642938 h 642938"/>
                <a:gd name="connsiteX45" fmla="*/ 1809748 w 5700712"/>
                <a:gd name="connsiteY45" fmla="*/ 528638 h 642938"/>
                <a:gd name="connsiteX46" fmla="*/ 1714498 w 5700712"/>
                <a:gd name="connsiteY46" fmla="*/ 457200 h 642938"/>
                <a:gd name="connsiteX47" fmla="*/ 1638298 w 5700712"/>
                <a:gd name="connsiteY47" fmla="*/ 419100 h 642938"/>
                <a:gd name="connsiteX48" fmla="*/ 1538286 w 5700712"/>
                <a:gd name="connsiteY48" fmla="*/ 304800 h 642938"/>
                <a:gd name="connsiteX49" fmla="*/ 1457323 w 5700712"/>
                <a:gd name="connsiteY49" fmla="*/ 304800 h 642938"/>
                <a:gd name="connsiteX50" fmla="*/ 1395411 w 5700712"/>
                <a:gd name="connsiteY50" fmla="*/ 304800 h 642938"/>
                <a:gd name="connsiteX51" fmla="*/ 1314448 w 5700712"/>
                <a:gd name="connsiteY51" fmla="*/ 280988 h 642938"/>
                <a:gd name="connsiteX52" fmla="*/ 1223961 w 5700712"/>
                <a:gd name="connsiteY52" fmla="*/ 252413 h 642938"/>
                <a:gd name="connsiteX53" fmla="*/ 1162048 w 5700712"/>
                <a:gd name="connsiteY53" fmla="*/ 233363 h 642938"/>
                <a:gd name="connsiteX54" fmla="*/ 990598 w 5700712"/>
                <a:gd name="connsiteY54" fmla="*/ 121444 h 642938"/>
                <a:gd name="connsiteX55" fmla="*/ 804861 w 5700712"/>
                <a:gd name="connsiteY55" fmla="*/ 61913 h 642938"/>
                <a:gd name="connsiteX56" fmla="*/ 585786 w 5700712"/>
                <a:gd name="connsiteY56" fmla="*/ 61913 h 642938"/>
                <a:gd name="connsiteX57" fmla="*/ 366711 w 5700712"/>
                <a:gd name="connsiteY57" fmla="*/ 71438 h 642938"/>
                <a:gd name="connsiteX58" fmla="*/ 0 w 5700712"/>
                <a:gd name="connsiteY58" fmla="*/ 95250 h 642938"/>
                <a:gd name="connsiteX59" fmla="*/ 4761 w 5700712"/>
                <a:gd name="connsiteY59" fmla="*/ 28575 h 642938"/>
                <a:gd name="connsiteX0" fmla="*/ 0 w 5695951"/>
                <a:gd name="connsiteY0" fmla="*/ 28575 h 642938"/>
                <a:gd name="connsiteX1" fmla="*/ 581025 w 5695951"/>
                <a:gd name="connsiteY1" fmla="*/ 0 h 642938"/>
                <a:gd name="connsiteX2" fmla="*/ 962024 w 5695951"/>
                <a:gd name="connsiteY2" fmla="*/ 4763 h 642938"/>
                <a:gd name="connsiteX3" fmla="*/ 1071562 w 5695951"/>
                <a:gd name="connsiteY3" fmla="*/ 52388 h 642938"/>
                <a:gd name="connsiteX4" fmla="*/ 1128712 w 5695951"/>
                <a:gd name="connsiteY4" fmla="*/ 100013 h 642938"/>
                <a:gd name="connsiteX5" fmla="*/ 1204912 w 5695951"/>
                <a:gd name="connsiteY5" fmla="*/ 171450 h 642938"/>
                <a:gd name="connsiteX6" fmla="*/ 1285874 w 5695951"/>
                <a:gd name="connsiteY6" fmla="*/ 216695 h 642938"/>
                <a:gd name="connsiteX7" fmla="*/ 1333500 w 5695951"/>
                <a:gd name="connsiteY7" fmla="*/ 254794 h 642938"/>
                <a:gd name="connsiteX8" fmla="*/ 1423988 w 5695951"/>
                <a:gd name="connsiteY8" fmla="*/ 285750 h 642938"/>
                <a:gd name="connsiteX9" fmla="*/ 1512094 w 5695951"/>
                <a:gd name="connsiteY9" fmla="*/ 285750 h 642938"/>
                <a:gd name="connsiteX10" fmla="*/ 1564481 w 5695951"/>
                <a:gd name="connsiteY10" fmla="*/ 311944 h 642938"/>
                <a:gd name="connsiteX11" fmla="*/ 1669256 w 5695951"/>
                <a:gd name="connsiteY11" fmla="*/ 378619 h 642938"/>
                <a:gd name="connsiteX12" fmla="*/ 1738312 w 5695951"/>
                <a:gd name="connsiteY12" fmla="*/ 433388 h 642938"/>
                <a:gd name="connsiteX13" fmla="*/ 1828800 w 5695951"/>
                <a:gd name="connsiteY13" fmla="*/ 447675 h 642938"/>
                <a:gd name="connsiteX14" fmla="*/ 2019300 w 5695951"/>
                <a:gd name="connsiteY14" fmla="*/ 442913 h 642938"/>
                <a:gd name="connsiteX15" fmla="*/ 2133600 w 5695951"/>
                <a:gd name="connsiteY15" fmla="*/ 447675 h 642938"/>
                <a:gd name="connsiteX16" fmla="*/ 2228850 w 5695951"/>
                <a:gd name="connsiteY16" fmla="*/ 476250 h 642938"/>
                <a:gd name="connsiteX17" fmla="*/ 2428875 w 5695951"/>
                <a:gd name="connsiteY17" fmla="*/ 481013 h 642938"/>
                <a:gd name="connsiteX18" fmla="*/ 2762250 w 5695951"/>
                <a:gd name="connsiteY18" fmla="*/ 457200 h 642938"/>
                <a:gd name="connsiteX19" fmla="*/ 2862262 w 5695951"/>
                <a:gd name="connsiteY19" fmla="*/ 409575 h 642938"/>
                <a:gd name="connsiteX20" fmla="*/ 3071812 w 5695951"/>
                <a:gd name="connsiteY20" fmla="*/ 385763 h 642938"/>
                <a:gd name="connsiteX21" fmla="*/ 3148012 w 5695951"/>
                <a:gd name="connsiteY21" fmla="*/ 438150 h 642938"/>
                <a:gd name="connsiteX22" fmla="*/ 3386137 w 5695951"/>
                <a:gd name="connsiteY22" fmla="*/ 452438 h 642938"/>
                <a:gd name="connsiteX23" fmla="*/ 3562350 w 5695951"/>
                <a:gd name="connsiteY23" fmla="*/ 452438 h 642938"/>
                <a:gd name="connsiteX24" fmla="*/ 3743325 w 5695951"/>
                <a:gd name="connsiteY24" fmla="*/ 433388 h 642938"/>
                <a:gd name="connsiteX25" fmla="*/ 3919537 w 5695951"/>
                <a:gd name="connsiteY25" fmla="*/ 428625 h 642938"/>
                <a:gd name="connsiteX26" fmla="*/ 4086225 w 5695951"/>
                <a:gd name="connsiteY26" fmla="*/ 442913 h 642938"/>
                <a:gd name="connsiteX27" fmla="*/ 4214812 w 5695951"/>
                <a:gd name="connsiteY27" fmla="*/ 428625 h 642938"/>
                <a:gd name="connsiteX28" fmla="*/ 4391025 w 5695951"/>
                <a:gd name="connsiteY28" fmla="*/ 471486 h 642938"/>
                <a:gd name="connsiteX29" fmla="*/ 4500562 w 5695951"/>
                <a:gd name="connsiteY29" fmla="*/ 419099 h 642938"/>
                <a:gd name="connsiteX30" fmla="*/ 4700587 w 5695951"/>
                <a:gd name="connsiteY30" fmla="*/ 404812 h 642938"/>
                <a:gd name="connsiteX31" fmla="*/ 4919662 w 5695951"/>
                <a:gd name="connsiteY31" fmla="*/ 404812 h 642938"/>
                <a:gd name="connsiteX32" fmla="*/ 5343524 w 5695951"/>
                <a:gd name="connsiteY32" fmla="*/ 404812 h 642938"/>
                <a:gd name="connsiteX33" fmla="*/ 5576887 w 5695951"/>
                <a:gd name="connsiteY33" fmla="*/ 395287 h 642938"/>
                <a:gd name="connsiteX34" fmla="*/ 5695950 w 5695951"/>
                <a:gd name="connsiteY34" fmla="*/ 395287 h 642938"/>
                <a:gd name="connsiteX35" fmla="*/ 5695951 w 5695951"/>
                <a:gd name="connsiteY35" fmla="*/ 533399 h 642938"/>
                <a:gd name="connsiteX36" fmla="*/ 4148137 w 5695951"/>
                <a:gd name="connsiteY36" fmla="*/ 576263 h 642938"/>
                <a:gd name="connsiteX37" fmla="*/ 3957637 w 5695951"/>
                <a:gd name="connsiteY37" fmla="*/ 561975 h 642938"/>
                <a:gd name="connsiteX38" fmla="*/ 3629025 w 5695951"/>
                <a:gd name="connsiteY38" fmla="*/ 533400 h 642938"/>
                <a:gd name="connsiteX39" fmla="*/ 3171825 w 5695951"/>
                <a:gd name="connsiteY39" fmla="*/ 538163 h 642938"/>
                <a:gd name="connsiteX40" fmla="*/ 2852737 w 5695951"/>
                <a:gd name="connsiteY40" fmla="*/ 552450 h 642938"/>
                <a:gd name="connsiteX41" fmla="*/ 2524125 w 5695951"/>
                <a:gd name="connsiteY41" fmla="*/ 557213 h 642938"/>
                <a:gd name="connsiteX42" fmla="*/ 2266950 w 5695951"/>
                <a:gd name="connsiteY42" fmla="*/ 581025 h 642938"/>
                <a:gd name="connsiteX43" fmla="*/ 1971675 w 5695951"/>
                <a:gd name="connsiteY43" fmla="*/ 633413 h 642938"/>
                <a:gd name="connsiteX44" fmla="*/ 1947862 w 5695951"/>
                <a:gd name="connsiteY44" fmla="*/ 642938 h 642938"/>
                <a:gd name="connsiteX45" fmla="*/ 1804987 w 5695951"/>
                <a:gd name="connsiteY45" fmla="*/ 528638 h 642938"/>
                <a:gd name="connsiteX46" fmla="*/ 1709737 w 5695951"/>
                <a:gd name="connsiteY46" fmla="*/ 457200 h 642938"/>
                <a:gd name="connsiteX47" fmla="*/ 1633537 w 5695951"/>
                <a:gd name="connsiteY47" fmla="*/ 419100 h 642938"/>
                <a:gd name="connsiteX48" fmla="*/ 1533525 w 5695951"/>
                <a:gd name="connsiteY48" fmla="*/ 304800 h 642938"/>
                <a:gd name="connsiteX49" fmla="*/ 1452562 w 5695951"/>
                <a:gd name="connsiteY49" fmla="*/ 304800 h 642938"/>
                <a:gd name="connsiteX50" fmla="*/ 1390650 w 5695951"/>
                <a:gd name="connsiteY50" fmla="*/ 304800 h 642938"/>
                <a:gd name="connsiteX51" fmla="*/ 1309687 w 5695951"/>
                <a:gd name="connsiteY51" fmla="*/ 280988 h 642938"/>
                <a:gd name="connsiteX52" fmla="*/ 1219200 w 5695951"/>
                <a:gd name="connsiteY52" fmla="*/ 252413 h 642938"/>
                <a:gd name="connsiteX53" fmla="*/ 1157287 w 5695951"/>
                <a:gd name="connsiteY53" fmla="*/ 233363 h 642938"/>
                <a:gd name="connsiteX54" fmla="*/ 985837 w 5695951"/>
                <a:gd name="connsiteY54" fmla="*/ 121444 h 642938"/>
                <a:gd name="connsiteX55" fmla="*/ 800100 w 5695951"/>
                <a:gd name="connsiteY55" fmla="*/ 61913 h 642938"/>
                <a:gd name="connsiteX56" fmla="*/ 581025 w 5695951"/>
                <a:gd name="connsiteY56" fmla="*/ 61913 h 642938"/>
                <a:gd name="connsiteX57" fmla="*/ 361950 w 5695951"/>
                <a:gd name="connsiteY57" fmla="*/ 71438 h 642938"/>
                <a:gd name="connsiteX58" fmla="*/ 4764 w 5695951"/>
                <a:gd name="connsiteY58" fmla="*/ 111919 h 642938"/>
                <a:gd name="connsiteX59" fmla="*/ 0 w 5695951"/>
                <a:gd name="connsiteY59" fmla="*/ 28575 h 642938"/>
                <a:gd name="connsiteX0" fmla="*/ 0 w 5695951"/>
                <a:gd name="connsiteY0" fmla="*/ 28575 h 642938"/>
                <a:gd name="connsiteX1" fmla="*/ 581025 w 5695951"/>
                <a:gd name="connsiteY1" fmla="*/ 0 h 642938"/>
                <a:gd name="connsiteX2" fmla="*/ 962024 w 5695951"/>
                <a:gd name="connsiteY2" fmla="*/ 4763 h 642938"/>
                <a:gd name="connsiteX3" fmla="*/ 1071562 w 5695951"/>
                <a:gd name="connsiteY3" fmla="*/ 52388 h 642938"/>
                <a:gd name="connsiteX4" fmla="*/ 1128712 w 5695951"/>
                <a:gd name="connsiteY4" fmla="*/ 100013 h 642938"/>
                <a:gd name="connsiteX5" fmla="*/ 1204912 w 5695951"/>
                <a:gd name="connsiteY5" fmla="*/ 171450 h 642938"/>
                <a:gd name="connsiteX6" fmla="*/ 1285874 w 5695951"/>
                <a:gd name="connsiteY6" fmla="*/ 216695 h 642938"/>
                <a:gd name="connsiteX7" fmla="*/ 1333500 w 5695951"/>
                <a:gd name="connsiteY7" fmla="*/ 254794 h 642938"/>
                <a:gd name="connsiteX8" fmla="*/ 1423988 w 5695951"/>
                <a:gd name="connsiteY8" fmla="*/ 285750 h 642938"/>
                <a:gd name="connsiteX9" fmla="*/ 1512094 w 5695951"/>
                <a:gd name="connsiteY9" fmla="*/ 285750 h 642938"/>
                <a:gd name="connsiteX10" fmla="*/ 1564481 w 5695951"/>
                <a:gd name="connsiteY10" fmla="*/ 311944 h 642938"/>
                <a:gd name="connsiteX11" fmla="*/ 1669256 w 5695951"/>
                <a:gd name="connsiteY11" fmla="*/ 378619 h 642938"/>
                <a:gd name="connsiteX12" fmla="*/ 1738312 w 5695951"/>
                <a:gd name="connsiteY12" fmla="*/ 433388 h 642938"/>
                <a:gd name="connsiteX13" fmla="*/ 1828800 w 5695951"/>
                <a:gd name="connsiteY13" fmla="*/ 447675 h 642938"/>
                <a:gd name="connsiteX14" fmla="*/ 2019300 w 5695951"/>
                <a:gd name="connsiteY14" fmla="*/ 442913 h 642938"/>
                <a:gd name="connsiteX15" fmla="*/ 2133600 w 5695951"/>
                <a:gd name="connsiteY15" fmla="*/ 447675 h 642938"/>
                <a:gd name="connsiteX16" fmla="*/ 2228850 w 5695951"/>
                <a:gd name="connsiteY16" fmla="*/ 476250 h 642938"/>
                <a:gd name="connsiteX17" fmla="*/ 2428875 w 5695951"/>
                <a:gd name="connsiteY17" fmla="*/ 481013 h 642938"/>
                <a:gd name="connsiteX18" fmla="*/ 2762250 w 5695951"/>
                <a:gd name="connsiteY18" fmla="*/ 457200 h 642938"/>
                <a:gd name="connsiteX19" fmla="*/ 2862262 w 5695951"/>
                <a:gd name="connsiteY19" fmla="*/ 409575 h 642938"/>
                <a:gd name="connsiteX20" fmla="*/ 3071812 w 5695951"/>
                <a:gd name="connsiteY20" fmla="*/ 385763 h 642938"/>
                <a:gd name="connsiteX21" fmla="*/ 3148012 w 5695951"/>
                <a:gd name="connsiteY21" fmla="*/ 438150 h 642938"/>
                <a:gd name="connsiteX22" fmla="*/ 3386137 w 5695951"/>
                <a:gd name="connsiteY22" fmla="*/ 452438 h 642938"/>
                <a:gd name="connsiteX23" fmla="*/ 3562350 w 5695951"/>
                <a:gd name="connsiteY23" fmla="*/ 452438 h 642938"/>
                <a:gd name="connsiteX24" fmla="*/ 3743325 w 5695951"/>
                <a:gd name="connsiteY24" fmla="*/ 433388 h 642938"/>
                <a:gd name="connsiteX25" fmla="*/ 3919537 w 5695951"/>
                <a:gd name="connsiteY25" fmla="*/ 428625 h 642938"/>
                <a:gd name="connsiteX26" fmla="*/ 4086225 w 5695951"/>
                <a:gd name="connsiteY26" fmla="*/ 442913 h 642938"/>
                <a:gd name="connsiteX27" fmla="*/ 4214812 w 5695951"/>
                <a:gd name="connsiteY27" fmla="*/ 428625 h 642938"/>
                <a:gd name="connsiteX28" fmla="*/ 4391025 w 5695951"/>
                <a:gd name="connsiteY28" fmla="*/ 471486 h 642938"/>
                <a:gd name="connsiteX29" fmla="*/ 4500562 w 5695951"/>
                <a:gd name="connsiteY29" fmla="*/ 419099 h 642938"/>
                <a:gd name="connsiteX30" fmla="*/ 4700587 w 5695951"/>
                <a:gd name="connsiteY30" fmla="*/ 404812 h 642938"/>
                <a:gd name="connsiteX31" fmla="*/ 4919662 w 5695951"/>
                <a:gd name="connsiteY31" fmla="*/ 404812 h 642938"/>
                <a:gd name="connsiteX32" fmla="*/ 5343524 w 5695951"/>
                <a:gd name="connsiteY32" fmla="*/ 404812 h 642938"/>
                <a:gd name="connsiteX33" fmla="*/ 5576887 w 5695951"/>
                <a:gd name="connsiteY33" fmla="*/ 395287 h 642938"/>
                <a:gd name="connsiteX34" fmla="*/ 5695950 w 5695951"/>
                <a:gd name="connsiteY34" fmla="*/ 395287 h 642938"/>
                <a:gd name="connsiteX35" fmla="*/ 5695951 w 5695951"/>
                <a:gd name="connsiteY35" fmla="*/ 533399 h 642938"/>
                <a:gd name="connsiteX36" fmla="*/ 4148137 w 5695951"/>
                <a:gd name="connsiteY36" fmla="*/ 576263 h 642938"/>
                <a:gd name="connsiteX37" fmla="*/ 3957637 w 5695951"/>
                <a:gd name="connsiteY37" fmla="*/ 561975 h 642938"/>
                <a:gd name="connsiteX38" fmla="*/ 3629025 w 5695951"/>
                <a:gd name="connsiteY38" fmla="*/ 533400 h 642938"/>
                <a:gd name="connsiteX39" fmla="*/ 3171825 w 5695951"/>
                <a:gd name="connsiteY39" fmla="*/ 538163 h 642938"/>
                <a:gd name="connsiteX40" fmla="*/ 2852737 w 5695951"/>
                <a:gd name="connsiteY40" fmla="*/ 552450 h 642938"/>
                <a:gd name="connsiteX41" fmla="*/ 2524125 w 5695951"/>
                <a:gd name="connsiteY41" fmla="*/ 557213 h 642938"/>
                <a:gd name="connsiteX42" fmla="*/ 2266950 w 5695951"/>
                <a:gd name="connsiteY42" fmla="*/ 581025 h 642938"/>
                <a:gd name="connsiteX43" fmla="*/ 1971675 w 5695951"/>
                <a:gd name="connsiteY43" fmla="*/ 633413 h 642938"/>
                <a:gd name="connsiteX44" fmla="*/ 1947862 w 5695951"/>
                <a:gd name="connsiteY44" fmla="*/ 642938 h 642938"/>
                <a:gd name="connsiteX45" fmla="*/ 1804987 w 5695951"/>
                <a:gd name="connsiteY45" fmla="*/ 528638 h 642938"/>
                <a:gd name="connsiteX46" fmla="*/ 1709737 w 5695951"/>
                <a:gd name="connsiteY46" fmla="*/ 457200 h 642938"/>
                <a:gd name="connsiteX47" fmla="*/ 1633537 w 5695951"/>
                <a:gd name="connsiteY47" fmla="*/ 419100 h 642938"/>
                <a:gd name="connsiteX48" fmla="*/ 1533525 w 5695951"/>
                <a:gd name="connsiteY48" fmla="*/ 304800 h 642938"/>
                <a:gd name="connsiteX49" fmla="*/ 1452562 w 5695951"/>
                <a:gd name="connsiteY49" fmla="*/ 304800 h 642938"/>
                <a:gd name="connsiteX50" fmla="*/ 1390650 w 5695951"/>
                <a:gd name="connsiteY50" fmla="*/ 304800 h 642938"/>
                <a:gd name="connsiteX51" fmla="*/ 1309687 w 5695951"/>
                <a:gd name="connsiteY51" fmla="*/ 280988 h 642938"/>
                <a:gd name="connsiteX52" fmla="*/ 1219200 w 5695951"/>
                <a:gd name="connsiteY52" fmla="*/ 252413 h 642938"/>
                <a:gd name="connsiteX53" fmla="*/ 1157287 w 5695951"/>
                <a:gd name="connsiteY53" fmla="*/ 233363 h 642938"/>
                <a:gd name="connsiteX54" fmla="*/ 985837 w 5695951"/>
                <a:gd name="connsiteY54" fmla="*/ 121444 h 642938"/>
                <a:gd name="connsiteX55" fmla="*/ 800100 w 5695951"/>
                <a:gd name="connsiteY55" fmla="*/ 61913 h 642938"/>
                <a:gd name="connsiteX56" fmla="*/ 581025 w 5695951"/>
                <a:gd name="connsiteY56" fmla="*/ 61913 h 642938"/>
                <a:gd name="connsiteX57" fmla="*/ 366713 w 5695951"/>
                <a:gd name="connsiteY57" fmla="*/ 85726 h 642938"/>
                <a:gd name="connsiteX58" fmla="*/ 4764 w 5695951"/>
                <a:gd name="connsiteY58" fmla="*/ 111919 h 642938"/>
                <a:gd name="connsiteX59" fmla="*/ 0 w 5695951"/>
                <a:gd name="connsiteY59" fmla="*/ 28575 h 642938"/>
                <a:gd name="connsiteX0" fmla="*/ 0 w 5695951"/>
                <a:gd name="connsiteY0" fmla="*/ 28575 h 642938"/>
                <a:gd name="connsiteX1" fmla="*/ 581025 w 5695951"/>
                <a:gd name="connsiteY1" fmla="*/ 0 h 642938"/>
                <a:gd name="connsiteX2" fmla="*/ 962024 w 5695951"/>
                <a:gd name="connsiteY2" fmla="*/ 4763 h 642938"/>
                <a:gd name="connsiteX3" fmla="*/ 1071562 w 5695951"/>
                <a:gd name="connsiteY3" fmla="*/ 52388 h 642938"/>
                <a:gd name="connsiteX4" fmla="*/ 1128712 w 5695951"/>
                <a:gd name="connsiteY4" fmla="*/ 100013 h 642938"/>
                <a:gd name="connsiteX5" fmla="*/ 1204912 w 5695951"/>
                <a:gd name="connsiteY5" fmla="*/ 171450 h 642938"/>
                <a:gd name="connsiteX6" fmla="*/ 1285874 w 5695951"/>
                <a:gd name="connsiteY6" fmla="*/ 216695 h 642938"/>
                <a:gd name="connsiteX7" fmla="*/ 1333500 w 5695951"/>
                <a:gd name="connsiteY7" fmla="*/ 254794 h 642938"/>
                <a:gd name="connsiteX8" fmla="*/ 1423988 w 5695951"/>
                <a:gd name="connsiteY8" fmla="*/ 285750 h 642938"/>
                <a:gd name="connsiteX9" fmla="*/ 1512094 w 5695951"/>
                <a:gd name="connsiteY9" fmla="*/ 285750 h 642938"/>
                <a:gd name="connsiteX10" fmla="*/ 1564481 w 5695951"/>
                <a:gd name="connsiteY10" fmla="*/ 311944 h 642938"/>
                <a:gd name="connsiteX11" fmla="*/ 1669256 w 5695951"/>
                <a:gd name="connsiteY11" fmla="*/ 378619 h 642938"/>
                <a:gd name="connsiteX12" fmla="*/ 1738312 w 5695951"/>
                <a:gd name="connsiteY12" fmla="*/ 433388 h 642938"/>
                <a:gd name="connsiteX13" fmla="*/ 1828800 w 5695951"/>
                <a:gd name="connsiteY13" fmla="*/ 447675 h 642938"/>
                <a:gd name="connsiteX14" fmla="*/ 2019300 w 5695951"/>
                <a:gd name="connsiteY14" fmla="*/ 442913 h 642938"/>
                <a:gd name="connsiteX15" fmla="*/ 2133600 w 5695951"/>
                <a:gd name="connsiteY15" fmla="*/ 447675 h 642938"/>
                <a:gd name="connsiteX16" fmla="*/ 2228850 w 5695951"/>
                <a:gd name="connsiteY16" fmla="*/ 476250 h 642938"/>
                <a:gd name="connsiteX17" fmla="*/ 2428875 w 5695951"/>
                <a:gd name="connsiteY17" fmla="*/ 481013 h 642938"/>
                <a:gd name="connsiteX18" fmla="*/ 2762250 w 5695951"/>
                <a:gd name="connsiteY18" fmla="*/ 457200 h 642938"/>
                <a:gd name="connsiteX19" fmla="*/ 2862262 w 5695951"/>
                <a:gd name="connsiteY19" fmla="*/ 409575 h 642938"/>
                <a:gd name="connsiteX20" fmla="*/ 3071812 w 5695951"/>
                <a:gd name="connsiteY20" fmla="*/ 385763 h 642938"/>
                <a:gd name="connsiteX21" fmla="*/ 3148012 w 5695951"/>
                <a:gd name="connsiteY21" fmla="*/ 438150 h 642938"/>
                <a:gd name="connsiteX22" fmla="*/ 3386137 w 5695951"/>
                <a:gd name="connsiteY22" fmla="*/ 452438 h 642938"/>
                <a:gd name="connsiteX23" fmla="*/ 3562350 w 5695951"/>
                <a:gd name="connsiteY23" fmla="*/ 452438 h 642938"/>
                <a:gd name="connsiteX24" fmla="*/ 3743325 w 5695951"/>
                <a:gd name="connsiteY24" fmla="*/ 433388 h 642938"/>
                <a:gd name="connsiteX25" fmla="*/ 3919537 w 5695951"/>
                <a:gd name="connsiteY25" fmla="*/ 428625 h 642938"/>
                <a:gd name="connsiteX26" fmla="*/ 4086225 w 5695951"/>
                <a:gd name="connsiteY26" fmla="*/ 442913 h 642938"/>
                <a:gd name="connsiteX27" fmla="*/ 4214812 w 5695951"/>
                <a:gd name="connsiteY27" fmla="*/ 428625 h 642938"/>
                <a:gd name="connsiteX28" fmla="*/ 4391025 w 5695951"/>
                <a:gd name="connsiteY28" fmla="*/ 471486 h 642938"/>
                <a:gd name="connsiteX29" fmla="*/ 4500562 w 5695951"/>
                <a:gd name="connsiteY29" fmla="*/ 419099 h 642938"/>
                <a:gd name="connsiteX30" fmla="*/ 4700587 w 5695951"/>
                <a:gd name="connsiteY30" fmla="*/ 404812 h 642938"/>
                <a:gd name="connsiteX31" fmla="*/ 4919662 w 5695951"/>
                <a:gd name="connsiteY31" fmla="*/ 404812 h 642938"/>
                <a:gd name="connsiteX32" fmla="*/ 5343524 w 5695951"/>
                <a:gd name="connsiteY32" fmla="*/ 404812 h 642938"/>
                <a:gd name="connsiteX33" fmla="*/ 5576887 w 5695951"/>
                <a:gd name="connsiteY33" fmla="*/ 395287 h 642938"/>
                <a:gd name="connsiteX34" fmla="*/ 5695950 w 5695951"/>
                <a:gd name="connsiteY34" fmla="*/ 395287 h 642938"/>
                <a:gd name="connsiteX35" fmla="*/ 5695951 w 5695951"/>
                <a:gd name="connsiteY35" fmla="*/ 533399 h 642938"/>
                <a:gd name="connsiteX36" fmla="*/ 4148137 w 5695951"/>
                <a:gd name="connsiteY36" fmla="*/ 576263 h 642938"/>
                <a:gd name="connsiteX37" fmla="*/ 3957637 w 5695951"/>
                <a:gd name="connsiteY37" fmla="*/ 561975 h 642938"/>
                <a:gd name="connsiteX38" fmla="*/ 3629025 w 5695951"/>
                <a:gd name="connsiteY38" fmla="*/ 533400 h 642938"/>
                <a:gd name="connsiteX39" fmla="*/ 3171825 w 5695951"/>
                <a:gd name="connsiteY39" fmla="*/ 538163 h 642938"/>
                <a:gd name="connsiteX40" fmla="*/ 2852737 w 5695951"/>
                <a:gd name="connsiteY40" fmla="*/ 552450 h 642938"/>
                <a:gd name="connsiteX41" fmla="*/ 2524125 w 5695951"/>
                <a:gd name="connsiteY41" fmla="*/ 557213 h 642938"/>
                <a:gd name="connsiteX42" fmla="*/ 2266950 w 5695951"/>
                <a:gd name="connsiteY42" fmla="*/ 581025 h 642938"/>
                <a:gd name="connsiteX43" fmla="*/ 1971675 w 5695951"/>
                <a:gd name="connsiteY43" fmla="*/ 633413 h 642938"/>
                <a:gd name="connsiteX44" fmla="*/ 1947862 w 5695951"/>
                <a:gd name="connsiteY44" fmla="*/ 642938 h 642938"/>
                <a:gd name="connsiteX45" fmla="*/ 1804987 w 5695951"/>
                <a:gd name="connsiteY45" fmla="*/ 528638 h 642938"/>
                <a:gd name="connsiteX46" fmla="*/ 1709737 w 5695951"/>
                <a:gd name="connsiteY46" fmla="*/ 457200 h 642938"/>
                <a:gd name="connsiteX47" fmla="*/ 1633537 w 5695951"/>
                <a:gd name="connsiteY47" fmla="*/ 419100 h 642938"/>
                <a:gd name="connsiteX48" fmla="*/ 1533525 w 5695951"/>
                <a:gd name="connsiteY48" fmla="*/ 304800 h 642938"/>
                <a:gd name="connsiteX49" fmla="*/ 1452562 w 5695951"/>
                <a:gd name="connsiteY49" fmla="*/ 304800 h 642938"/>
                <a:gd name="connsiteX50" fmla="*/ 1390650 w 5695951"/>
                <a:gd name="connsiteY50" fmla="*/ 304800 h 642938"/>
                <a:gd name="connsiteX51" fmla="*/ 1309687 w 5695951"/>
                <a:gd name="connsiteY51" fmla="*/ 280988 h 642938"/>
                <a:gd name="connsiteX52" fmla="*/ 1219200 w 5695951"/>
                <a:gd name="connsiteY52" fmla="*/ 252413 h 642938"/>
                <a:gd name="connsiteX53" fmla="*/ 1157287 w 5695951"/>
                <a:gd name="connsiteY53" fmla="*/ 233363 h 642938"/>
                <a:gd name="connsiteX54" fmla="*/ 985837 w 5695951"/>
                <a:gd name="connsiteY54" fmla="*/ 121444 h 642938"/>
                <a:gd name="connsiteX55" fmla="*/ 800100 w 5695951"/>
                <a:gd name="connsiteY55" fmla="*/ 61913 h 642938"/>
                <a:gd name="connsiteX56" fmla="*/ 588169 w 5695951"/>
                <a:gd name="connsiteY56" fmla="*/ 80963 h 642938"/>
                <a:gd name="connsiteX57" fmla="*/ 366713 w 5695951"/>
                <a:gd name="connsiteY57" fmla="*/ 85726 h 642938"/>
                <a:gd name="connsiteX58" fmla="*/ 4764 w 5695951"/>
                <a:gd name="connsiteY58" fmla="*/ 111919 h 642938"/>
                <a:gd name="connsiteX59" fmla="*/ 0 w 5695951"/>
                <a:gd name="connsiteY59" fmla="*/ 28575 h 642938"/>
                <a:gd name="connsiteX0" fmla="*/ 0 w 5695951"/>
                <a:gd name="connsiteY0" fmla="*/ 28575 h 642938"/>
                <a:gd name="connsiteX1" fmla="*/ 581025 w 5695951"/>
                <a:gd name="connsiteY1" fmla="*/ 0 h 642938"/>
                <a:gd name="connsiteX2" fmla="*/ 962024 w 5695951"/>
                <a:gd name="connsiteY2" fmla="*/ 4763 h 642938"/>
                <a:gd name="connsiteX3" fmla="*/ 1071562 w 5695951"/>
                <a:gd name="connsiteY3" fmla="*/ 52388 h 642938"/>
                <a:gd name="connsiteX4" fmla="*/ 1128712 w 5695951"/>
                <a:gd name="connsiteY4" fmla="*/ 100013 h 642938"/>
                <a:gd name="connsiteX5" fmla="*/ 1204912 w 5695951"/>
                <a:gd name="connsiteY5" fmla="*/ 171450 h 642938"/>
                <a:gd name="connsiteX6" fmla="*/ 1285874 w 5695951"/>
                <a:gd name="connsiteY6" fmla="*/ 216695 h 642938"/>
                <a:gd name="connsiteX7" fmla="*/ 1333500 w 5695951"/>
                <a:gd name="connsiteY7" fmla="*/ 254794 h 642938"/>
                <a:gd name="connsiteX8" fmla="*/ 1423988 w 5695951"/>
                <a:gd name="connsiteY8" fmla="*/ 285750 h 642938"/>
                <a:gd name="connsiteX9" fmla="*/ 1512094 w 5695951"/>
                <a:gd name="connsiteY9" fmla="*/ 285750 h 642938"/>
                <a:gd name="connsiteX10" fmla="*/ 1564481 w 5695951"/>
                <a:gd name="connsiteY10" fmla="*/ 311944 h 642938"/>
                <a:gd name="connsiteX11" fmla="*/ 1669256 w 5695951"/>
                <a:gd name="connsiteY11" fmla="*/ 378619 h 642938"/>
                <a:gd name="connsiteX12" fmla="*/ 1738312 w 5695951"/>
                <a:gd name="connsiteY12" fmla="*/ 433388 h 642938"/>
                <a:gd name="connsiteX13" fmla="*/ 1828800 w 5695951"/>
                <a:gd name="connsiteY13" fmla="*/ 447675 h 642938"/>
                <a:gd name="connsiteX14" fmla="*/ 2019300 w 5695951"/>
                <a:gd name="connsiteY14" fmla="*/ 442913 h 642938"/>
                <a:gd name="connsiteX15" fmla="*/ 2133600 w 5695951"/>
                <a:gd name="connsiteY15" fmla="*/ 447675 h 642938"/>
                <a:gd name="connsiteX16" fmla="*/ 2228850 w 5695951"/>
                <a:gd name="connsiteY16" fmla="*/ 476250 h 642938"/>
                <a:gd name="connsiteX17" fmla="*/ 2428875 w 5695951"/>
                <a:gd name="connsiteY17" fmla="*/ 481013 h 642938"/>
                <a:gd name="connsiteX18" fmla="*/ 2762250 w 5695951"/>
                <a:gd name="connsiteY18" fmla="*/ 457200 h 642938"/>
                <a:gd name="connsiteX19" fmla="*/ 2862262 w 5695951"/>
                <a:gd name="connsiteY19" fmla="*/ 409575 h 642938"/>
                <a:gd name="connsiteX20" fmla="*/ 3071812 w 5695951"/>
                <a:gd name="connsiteY20" fmla="*/ 385763 h 642938"/>
                <a:gd name="connsiteX21" fmla="*/ 3148012 w 5695951"/>
                <a:gd name="connsiteY21" fmla="*/ 438150 h 642938"/>
                <a:gd name="connsiteX22" fmla="*/ 3386137 w 5695951"/>
                <a:gd name="connsiteY22" fmla="*/ 452438 h 642938"/>
                <a:gd name="connsiteX23" fmla="*/ 3562350 w 5695951"/>
                <a:gd name="connsiteY23" fmla="*/ 452438 h 642938"/>
                <a:gd name="connsiteX24" fmla="*/ 3743325 w 5695951"/>
                <a:gd name="connsiteY24" fmla="*/ 433388 h 642938"/>
                <a:gd name="connsiteX25" fmla="*/ 3919537 w 5695951"/>
                <a:gd name="connsiteY25" fmla="*/ 428625 h 642938"/>
                <a:gd name="connsiteX26" fmla="*/ 4086225 w 5695951"/>
                <a:gd name="connsiteY26" fmla="*/ 442913 h 642938"/>
                <a:gd name="connsiteX27" fmla="*/ 4214812 w 5695951"/>
                <a:gd name="connsiteY27" fmla="*/ 428625 h 642938"/>
                <a:gd name="connsiteX28" fmla="*/ 4391025 w 5695951"/>
                <a:gd name="connsiteY28" fmla="*/ 471486 h 642938"/>
                <a:gd name="connsiteX29" fmla="*/ 4500562 w 5695951"/>
                <a:gd name="connsiteY29" fmla="*/ 419099 h 642938"/>
                <a:gd name="connsiteX30" fmla="*/ 4700587 w 5695951"/>
                <a:gd name="connsiteY30" fmla="*/ 404812 h 642938"/>
                <a:gd name="connsiteX31" fmla="*/ 4919662 w 5695951"/>
                <a:gd name="connsiteY31" fmla="*/ 404812 h 642938"/>
                <a:gd name="connsiteX32" fmla="*/ 5343524 w 5695951"/>
                <a:gd name="connsiteY32" fmla="*/ 404812 h 642938"/>
                <a:gd name="connsiteX33" fmla="*/ 5576887 w 5695951"/>
                <a:gd name="connsiteY33" fmla="*/ 395287 h 642938"/>
                <a:gd name="connsiteX34" fmla="*/ 5695950 w 5695951"/>
                <a:gd name="connsiteY34" fmla="*/ 395287 h 642938"/>
                <a:gd name="connsiteX35" fmla="*/ 5695951 w 5695951"/>
                <a:gd name="connsiteY35" fmla="*/ 533399 h 642938"/>
                <a:gd name="connsiteX36" fmla="*/ 4148137 w 5695951"/>
                <a:gd name="connsiteY36" fmla="*/ 576263 h 642938"/>
                <a:gd name="connsiteX37" fmla="*/ 3957637 w 5695951"/>
                <a:gd name="connsiteY37" fmla="*/ 561975 h 642938"/>
                <a:gd name="connsiteX38" fmla="*/ 3629025 w 5695951"/>
                <a:gd name="connsiteY38" fmla="*/ 533400 h 642938"/>
                <a:gd name="connsiteX39" fmla="*/ 3171825 w 5695951"/>
                <a:gd name="connsiteY39" fmla="*/ 538163 h 642938"/>
                <a:gd name="connsiteX40" fmla="*/ 2852737 w 5695951"/>
                <a:gd name="connsiteY40" fmla="*/ 552450 h 642938"/>
                <a:gd name="connsiteX41" fmla="*/ 2524125 w 5695951"/>
                <a:gd name="connsiteY41" fmla="*/ 557213 h 642938"/>
                <a:gd name="connsiteX42" fmla="*/ 2266950 w 5695951"/>
                <a:gd name="connsiteY42" fmla="*/ 581025 h 642938"/>
                <a:gd name="connsiteX43" fmla="*/ 1971675 w 5695951"/>
                <a:gd name="connsiteY43" fmla="*/ 633413 h 642938"/>
                <a:gd name="connsiteX44" fmla="*/ 1947862 w 5695951"/>
                <a:gd name="connsiteY44" fmla="*/ 642938 h 642938"/>
                <a:gd name="connsiteX45" fmla="*/ 1804987 w 5695951"/>
                <a:gd name="connsiteY45" fmla="*/ 528638 h 642938"/>
                <a:gd name="connsiteX46" fmla="*/ 1709737 w 5695951"/>
                <a:gd name="connsiteY46" fmla="*/ 457200 h 642938"/>
                <a:gd name="connsiteX47" fmla="*/ 1633537 w 5695951"/>
                <a:gd name="connsiteY47" fmla="*/ 419100 h 642938"/>
                <a:gd name="connsiteX48" fmla="*/ 1533525 w 5695951"/>
                <a:gd name="connsiteY48" fmla="*/ 304800 h 642938"/>
                <a:gd name="connsiteX49" fmla="*/ 1452562 w 5695951"/>
                <a:gd name="connsiteY49" fmla="*/ 304800 h 642938"/>
                <a:gd name="connsiteX50" fmla="*/ 1390650 w 5695951"/>
                <a:gd name="connsiteY50" fmla="*/ 304800 h 642938"/>
                <a:gd name="connsiteX51" fmla="*/ 1309687 w 5695951"/>
                <a:gd name="connsiteY51" fmla="*/ 280988 h 642938"/>
                <a:gd name="connsiteX52" fmla="*/ 1219200 w 5695951"/>
                <a:gd name="connsiteY52" fmla="*/ 252413 h 642938"/>
                <a:gd name="connsiteX53" fmla="*/ 1157287 w 5695951"/>
                <a:gd name="connsiteY53" fmla="*/ 233363 h 642938"/>
                <a:gd name="connsiteX54" fmla="*/ 985837 w 5695951"/>
                <a:gd name="connsiteY54" fmla="*/ 121444 h 642938"/>
                <a:gd name="connsiteX55" fmla="*/ 802481 w 5695951"/>
                <a:gd name="connsiteY55" fmla="*/ 73819 h 642938"/>
                <a:gd name="connsiteX56" fmla="*/ 588169 w 5695951"/>
                <a:gd name="connsiteY56" fmla="*/ 80963 h 642938"/>
                <a:gd name="connsiteX57" fmla="*/ 366713 w 5695951"/>
                <a:gd name="connsiteY57" fmla="*/ 85726 h 642938"/>
                <a:gd name="connsiteX58" fmla="*/ 4764 w 5695951"/>
                <a:gd name="connsiteY58" fmla="*/ 111919 h 642938"/>
                <a:gd name="connsiteX59" fmla="*/ 0 w 5695951"/>
                <a:gd name="connsiteY59" fmla="*/ 28575 h 64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695951" h="642938">
                  <a:moveTo>
                    <a:pt x="0" y="28575"/>
                  </a:moveTo>
                  <a:lnTo>
                    <a:pt x="581025" y="0"/>
                  </a:lnTo>
                  <a:lnTo>
                    <a:pt x="962024" y="4763"/>
                  </a:lnTo>
                  <a:lnTo>
                    <a:pt x="1071562" y="52388"/>
                  </a:lnTo>
                  <a:lnTo>
                    <a:pt x="1128712" y="100013"/>
                  </a:lnTo>
                  <a:lnTo>
                    <a:pt x="1204912" y="171450"/>
                  </a:lnTo>
                  <a:lnTo>
                    <a:pt x="1285874" y="216695"/>
                  </a:lnTo>
                  <a:lnTo>
                    <a:pt x="1333500" y="254794"/>
                  </a:lnTo>
                  <a:lnTo>
                    <a:pt x="1423988" y="285750"/>
                  </a:lnTo>
                  <a:lnTo>
                    <a:pt x="1512094" y="285750"/>
                  </a:lnTo>
                  <a:lnTo>
                    <a:pt x="1564481" y="311944"/>
                  </a:lnTo>
                  <a:lnTo>
                    <a:pt x="1669256" y="378619"/>
                  </a:lnTo>
                  <a:lnTo>
                    <a:pt x="1738312" y="433388"/>
                  </a:lnTo>
                  <a:lnTo>
                    <a:pt x="1828800" y="447675"/>
                  </a:lnTo>
                  <a:lnTo>
                    <a:pt x="2019300" y="442913"/>
                  </a:lnTo>
                  <a:lnTo>
                    <a:pt x="2133600" y="447675"/>
                  </a:lnTo>
                  <a:lnTo>
                    <a:pt x="2228850" y="476250"/>
                  </a:lnTo>
                  <a:lnTo>
                    <a:pt x="2428875" y="481013"/>
                  </a:lnTo>
                  <a:lnTo>
                    <a:pt x="2762250" y="457200"/>
                  </a:lnTo>
                  <a:lnTo>
                    <a:pt x="2862262" y="409575"/>
                  </a:lnTo>
                  <a:lnTo>
                    <a:pt x="3071812" y="385763"/>
                  </a:lnTo>
                  <a:lnTo>
                    <a:pt x="3148012" y="438150"/>
                  </a:lnTo>
                  <a:lnTo>
                    <a:pt x="3386137" y="452438"/>
                  </a:lnTo>
                  <a:lnTo>
                    <a:pt x="3562350" y="452438"/>
                  </a:lnTo>
                  <a:lnTo>
                    <a:pt x="3743325" y="433388"/>
                  </a:lnTo>
                  <a:lnTo>
                    <a:pt x="3919537" y="428625"/>
                  </a:lnTo>
                  <a:lnTo>
                    <a:pt x="4086225" y="442913"/>
                  </a:lnTo>
                  <a:lnTo>
                    <a:pt x="4214812" y="428625"/>
                  </a:lnTo>
                  <a:lnTo>
                    <a:pt x="4391025" y="471486"/>
                  </a:lnTo>
                  <a:lnTo>
                    <a:pt x="4500562" y="419099"/>
                  </a:lnTo>
                  <a:lnTo>
                    <a:pt x="4700587" y="404812"/>
                  </a:lnTo>
                  <a:lnTo>
                    <a:pt x="4919662" y="404812"/>
                  </a:lnTo>
                  <a:lnTo>
                    <a:pt x="5343524" y="404812"/>
                  </a:lnTo>
                  <a:lnTo>
                    <a:pt x="5576887" y="395287"/>
                  </a:lnTo>
                  <a:lnTo>
                    <a:pt x="5695950" y="395287"/>
                  </a:lnTo>
                  <a:cubicBezTo>
                    <a:pt x="5695950" y="441324"/>
                    <a:pt x="5695951" y="487362"/>
                    <a:pt x="5695951" y="533399"/>
                  </a:cubicBezTo>
                  <a:lnTo>
                    <a:pt x="4148137" y="576263"/>
                  </a:lnTo>
                  <a:lnTo>
                    <a:pt x="3957637" y="561975"/>
                  </a:lnTo>
                  <a:lnTo>
                    <a:pt x="3629025" y="533400"/>
                  </a:lnTo>
                  <a:lnTo>
                    <a:pt x="3171825" y="538163"/>
                  </a:lnTo>
                  <a:lnTo>
                    <a:pt x="2852737" y="552450"/>
                  </a:lnTo>
                  <a:lnTo>
                    <a:pt x="2524125" y="557213"/>
                  </a:lnTo>
                  <a:lnTo>
                    <a:pt x="2266950" y="581025"/>
                  </a:lnTo>
                  <a:lnTo>
                    <a:pt x="1971675" y="633413"/>
                  </a:lnTo>
                  <a:lnTo>
                    <a:pt x="1947862" y="642938"/>
                  </a:lnTo>
                  <a:lnTo>
                    <a:pt x="1804987" y="528638"/>
                  </a:lnTo>
                  <a:lnTo>
                    <a:pt x="1709737" y="457200"/>
                  </a:lnTo>
                  <a:lnTo>
                    <a:pt x="1633537" y="419100"/>
                  </a:lnTo>
                  <a:lnTo>
                    <a:pt x="1533525" y="304800"/>
                  </a:lnTo>
                  <a:lnTo>
                    <a:pt x="1452562" y="304800"/>
                  </a:lnTo>
                  <a:lnTo>
                    <a:pt x="1390650" y="304800"/>
                  </a:lnTo>
                  <a:lnTo>
                    <a:pt x="1309687" y="280988"/>
                  </a:lnTo>
                  <a:lnTo>
                    <a:pt x="1219200" y="252413"/>
                  </a:lnTo>
                  <a:lnTo>
                    <a:pt x="1157287" y="233363"/>
                  </a:lnTo>
                  <a:lnTo>
                    <a:pt x="985837" y="121444"/>
                  </a:lnTo>
                  <a:lnTo>
                    <a:pt x="802481" y="73819"/>
                  </a:lnTo>
                  <a:lnTo>
                    <a:pt x="588169" y="80963"/>
                  </a:lnTo>
                  <a:lnTo>
                    <a:pt x="366713" y="85726"/>
                  </a:lnTo>
                  <a:lnTo>
                    <a:pt x="4764" y="111919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CC9900">
                <a:alpha val="61000"/>
              </a:srgbClr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377970" y="367579"/>
              <a:ext cx="1119188" cy="280987"/>
            </a:xfrm>
            <a:custGeom>
              <a:avLst/>
              <a:gdLst>
                <a:gd name="connsiteX0" fmla="*/ 0 w 1138237"/>
                <a:gd name="connsiteY0" fmla="*/ 42862 h 300037"/>
                <a:gd name="connsiteX1" fmla="*/ 145256 w 1138237"/>
                <a:gd name="connsiteY1" fmla="*/ 30956 h 300037"/>
                <a:gd name="connsiteX2" fmla="*/ 347662 w 1138237"/>
                <a:gd name="connsiteY2" fmla="*/ 14287 h 300037"/>
                <a:gd name="connsiteX3" fmla="*/ 673893 w 1138237"/>
                <a:gd name="connsiteY3" fmla="*/ 2381 h 300037"/>
                <a:gd name="connsiteX4" fmla="*/ 802481 w 1138237"/>
                <a:gd name="connsiteY4" fmla="*/ 0 h 300037"/>
                <a:gd name="connsiteX5" fmla="*/ 952500 w 1138237"/>
                <a:gd name="connsiteY5" fmla="*/ 26193 h 300037"/>
                <a:gd name="connsiteX6" fmla="*/ 1088231 w 1138237"/>
                <a:gd name="connsiteY6" fmla="*/ 95250 h 300037"/>
                <a:gd name="connsiteX7" fmla="*/ 1138237 w 1138237"/>
                <a:gd name="connsiteY7" fmla="*/ 169068 h 300037"/>
                <a:gd name="connsiteX8" fmla="*/ 1059656 w 1138237"/>
                <a:gd name="connsiteY8" fmla="*/ 152400 h 300037"/>
                <a:gd name="connsiteX9" fmla="*/ 926306 w 1138237"/>
                <a:gd name="connsiteY9" fmla="*/ 130968 h 300037"/>
                <a:gd name="connsiteX10" fmla="*/ 950118 w 1138237"/>
                <a:gd name="connsiteY10" fmla="*/ 169068 h 300037"/>
                <a:gd name="connsiteX11" fmla="*/ 909637 w 1138237"/>
                <a:gd name="connsiteY11" fmla="*/ 176212 h 300037"/>
                <a:gd name="connsiteX12" fmla="*/ 821531 w 1138237"/>
                <a:gd name="connsiteY12" fmla="*/ 230981 h 300037"/>
                <a:gd name="connsiteX13" fmla="*/ 771525 w 1138237"/>
                <a:gd name="connsiteY13" fmla="*/ 257175 h 300037"/>
                <a:gd name="connsiteX14" fmla="*/ 576262 w 1138237"/>
                <a:gd name="connsiteY14" fmla="*/ 269081 h 300037"/>
                <a:gd name="connsiteX15" fmla="*/ 292893 w 1138237"/>
                <a:gd name="connsiteY15" fmla="*/ 290512 h 300037"/>
                <a:gd name="connsiteX16" fmla="*/ 9525 w 1138237"/>
                <a:gd name="connsiteY16" fmla="*/ 300037 h 300037"/>
                <a:gd name="connsiteX17" fmla="*/ 0 w 1138237"/>
                <a:gd name="connsiteY17" fmla="*/ 42862 h 300037"/>
                <a:gd name="connsiteX0" fmla="*/ 0 w 1233487"/>
                <a:gd name="connsiteY0" fmla="*/ 42862 h 300037"/>
                <a:gd name="connsiteX1" fmla="*/ 145256 w 1233487"/>
                <a:gd name="connsiteY1" fmla="*/ 30956 h 300037"/>
                <a:gd name="connsiteX2" fmla="*/ 347662 w 1233487"/>
                <a:gd name="connsiteY2" fmla="*/ 14287 h 300037"/>
                <a:gd name="connsiteX3" fmla="*/ 673893 w 1233487"/>
                <a:gd name="connsiteY3" fmla="*/ 2381 h 300037"/>
                <a:gd name="connsiteX4" fmla="*/ 802481 w 1233487"/>
                <a:gd name="connsiteY4" fmla="*/ 0 h 300037"/>
                <a:gd name="connsiteX5" fmla="*/ 952500 w 1233487"/>
                <a:gd name="connsiteY5" fmla="*/ 26193 h 300037"/>
                <a:gd name="connsiteX6" fmla="*/ 1088231 w 1233487"/>
                <a:gd name="connsiteY6" fmla="*/ 95250 h 300037"/>
                <a:gd name="connsiteX7" fmla="*/ 1233487 w 1233487"/>
                <a:gd name="connsiteY7" fmla="*/ 178593 h 300037"/>
                <a:gd name="connsiteX8" fmla="*/ 1059656 w 1233487"/>
                <a:gd name="connsiteY8" fmla="*/ 152400 h 300037"/>
                <a:gd name="connsiteX9" fmla="*/ 926306 w 1233487"/>
                <a:gd name="connsiteY9" fmla="*/ 130968 h 300037"/>
                <a:gd name="connsiteX10" fmla="*/ 950118 w 1233487"/>
                <a:gd name="connsiteY10" fmla="*/ 169068 h 300037"/>
                <a:gd name="connsiteX11" fmla="*/ 909637 w 1233487"/>
                <a:gd name="connsiteY11" fmla="*/ 176212 h 300037"/>
                <a:gd name="connsiteX12" fmla="*/ 821531 w 1233487"/>
                <a:gd name="connsiteY12" fmla="*/ 230981 h 300037"/>
                <a:gd name="connsiteX13" fmla="*/ 771525 w 1233487"/>
                <a:gd name="connsiteY13" fmla="*/ 257175 h 300037"/>
                <a:gd name="connsiteX14" fmla="*/ 576262 w 1233487"/>
                <a:gd name="connsiteY14" fmla="*/ 269081 h 300037"/>
                <a:gd name="connsiteX15" fmla="*/ 292893 w 1233487"/>
                <a:gd name="connsiteY15" fmla="*/ 290512 h 300037"/>
                <a:gd name="connsiteX16" fmla="*/ 9525 w 1233487"/>
                <a:gd name="connsiteY16" fmla="*/ 300037 h 300037"/>
                <a:gd name="connsiteX17" fmla="*/ 0 w 1233487"/>
                <a:gd name="connsiteY17" fmla="*/ 42862 h 300037"/>
                <a:gd name="connsiteX0" fmla="*/ 0 w 1173956"/>
                <a:gd name="connsiteY0" fmla="*/ 42862 h 300037"/>
                <a:gd name="connsiteX1" fmla="*/ 145256 w 1173956"/>
                <a:gd name="connsiteY1" fmla="*/ 30956 h 300037"/>
                <a:gd name="connsiteX2" fmla="*/ 347662 w 1173956"/>
                <a:gd name="connsiteY2" fmla="*/ 14287 h 300037"/>
                <a:gd name="connsiteX3" fmla="*/ 673893 w 1173956"/>
                <a:gd name="connsiteY3" fmla="*/ 2381 h 300037"/>
                <a:gd name="connsiteX4" fmla="*/ 802481 w 1173956"/>
                <a:gd name="connsiteY4" fmla="*/ 0 h 300037"/>
                <a:gd name="connsiteX5" fmla="*/ 952500 w 1173956"/>
                <a:gd name="connsiteY5" fmla="*/ 26193 h 300037"/>
                <a:gd name="connsiteX6" fmla="*/ 1088231 w 1173956"/>
                <a:gd name="connsiteY6" fmla="*/ 95250 h 300037"/>
                <a:gd name="connsiteX7" fmla="*/ 1173956 w 1173956"/>
                <a:gd name="connsiteY7" fmla="*/ 161924 h 300037"/>
                <a:gd name="connsiteX8" fmla="*/ 1059656 w 1173956"/>
                <a:gd name="connsiteY8" fmla="*/ 152400 h 300037"/>
                <a:gd name="connsiteX9" fmla="*/ 926306 w 1173956"/>
                <a:gd name="connsiteY9" fmla="*/ 130968 h 300037"/>
                <a:gd name="connsiteX10" fmla="*/ 950118 w 1173956"/>
                <a:gd name="connsiteY10" fmla="*/ 169068 h 300037"/>
                <a:gd name="connsiteX11" fmla="*/ 909637 w 1173956"/>
                <a:gd name="connsiteY11" fmla="*/ 176212 h 300037"/>
                <a:gd name="connsiteX12" fmla="*/ 821531 w 1173956"/>
                <a:gd name="connsiteY12" fmla="*/ 230981 h 300037"/>
                <a:gd name="connsiteX13" fmla="*/ 771525 w 1173956"/>
                <a:gd name="connsiteY13" fmla="*/ 257175 h 300037"/>
                <a:gd name="connsiteX14" fmla="*/ 576262 w 1173956"/>
                <a:gd name="connsiteY14" fmla="*/ 269081 h 300037"/>
                <a:gd name="connsiteX15" fmla="*/ 292893 w 1173956"/>
                <a:gd name="connsiteY15" fmla="*/ 290512 h 300037"/>
                <a:gd name="connsiteX16" fmla="*/ 9525 w 1173956"/>
                <a:gd name="connsiteY16" fmla="*/ 300037 h 300037"/>
                <a:gd name="connsiteX17" fmla="*/ 0 w 1173956"/>
                <a:gd name="connsiteY17" fmla="*/ 42862 h 300037"/>
                <a:gd name="connsiteX0" fmla="*/ 0 w 1173956"/>
                <a:gd name="connsiteY0" fmla="*/ 28575 h 300037"/>
                <a:gd name="connsiteX1" fmla="*/ 145256 w 1173956"/>
                <a:gd name="connsiteY1" fmla="*/ 30956 h 300037"/>
                <a:gd name="connsiteX2" fmla="*/ 347662 w 1173956"/>
                <a:gd name="connsiteY2" fmla="*/ 14287 h 300037"/>
                <a:gd name="connsiteX3" fmla="*/ 673893 w 1173956"/>
                <a:gd name="connsiteY3" fmla="*/ 2381 h 300037"/>
                <a:gd name="connsiteX4" fmla="*/ 802481 w 1173956"/>
                <a:gd name="connsiteY4" fmla="*/ 0 h 300037"/>
                <a:gd name="connsiteX5" fmla="*/ 952500 w 1173956"/>
                <a:gd name="connsiteY5" fmla="*/ 26193 h 300037"/>
                <a:gd name="connsiteX6" fmla="*/ 1088231 w 1173956"/>
                <a:gd name="connsiteY6" fmla="*/ 95250 h 300037"/>
                <a:gd name="connsiteX7" fmla="*/ 1173956 w 1173956"/>
                <a:gd name="connsiteY7" fmla="*/ 161924 h 300037"/>
                <a:gd name="connsiteX8" fmla="*/ 1059656 w 1173956"/>
                <a:gd name="connsiteY8" fmla="*/ 152400 h 300037"/>
                <a:gd name="connsiteX9" fmla="*/ 926306 w 1173956"/>
                <a:gd name="connsiteY9" fmla="*/ 130968 h 300037"/>
                <a:gd name="connsiteX10" fmla="*/ 950118 w 1173956"/>
                <a:gd name="connsiteY10" fmla="*/ 169068 h 300037"/>
                <a:gd name="connsiteX11" fmla="*/ 909637 w 1173956"/>
                <a:gd name="connsiteY11" fmla="*/ 176212 h 300037"/>
                <a:gd name="connsiteX12" fmla="*/ 821531 w 1173956"/>
                <a:gd name="connsiteY12" fmla="*/ 230981 h 300037"/>
                <a:gd name="connsiteX13" fmla="*/ 771525 w 1173956"/>
                <a:gd name="connsiteY13" fmla="*/ 257175 h 300037"/>
                <a:gd name="connsiteX14" fmla="*/ 576262 w 1173956"/>
                <a:gd name="connsiteY14" fmla="*/ 269081 h 300037"/>
                <a:gd name="connsiteX15" fmla="*/ 292893 w 1173956"/>
                <a:gd name="connsiteY15" fmla="*/ 290512 h 300037"/>
                <a:gd name="connsiteX16" fmla="*/ 9525 w 1173956"/>
                <a:gd name="connsiteY16" fmla="*/ 300037 h 300037"/>
                <a:gd name="connsiteX17" fmla="*/ 0 w 1173956"/>
                <a:gd name="connsiteY17" fmla="*/ 28575 h 300037"/>
                <a:gd name="connsiteX0" fmla="*/ 0 w 1173956"/>
                <a:gd name="connsiteY0" fmla="*/ 28575 h 300037"/>
                <a:gd name="connsiteX1" fmla="*/ 152400 w 1173956"/>
                <a:gd name="connsiteY1" fmla="*/ 14287 h 300037"/>
                <a:gd name="connsiteX2" fmla="*/ 347662 w 1173956"/>
                <a:gd name="connsiteY2" fmla="*/ 14287 h 300037"/>
                <a:gd name="connsiteX3" fmla="*/ 673893 w 1173956"/>
                <a:gd name="connsiteY3" fmla="*/ 2381 h 300037"/>
                <a:gd name="connsiteX4" fmla="*/ 802481 w 1173956"/>
                <a:gd name="connsiteY4" fmla="*/ 0 h 300037"/>
                <a:gd name="connsiteX5" fmla="*/ 952500 w 1173956"/>
                <a:gd name="connsiteY5" fmla="*/ 26193 h 300037"/>
                <a:gd name="connsiteX6" fmla="*/ 1088231 w 1173956"/>
                <a:gd name="connsiteY6" fmla="*/ 95250 h 300037"/>
                <a:gd name="connsiteX7" fmla="*/ 1173956 w 1173956"/>
                <a:gd name="connsiteY7" fmla="*/ 161924 h 300037"/>
                <a:gd name="connsiteX8" fmla="*/ 1059656 w 1173956"/>
                <a:gd name="connsiteY8" fmla="*/ 152400 h 300037"/>
                <a:gd name="connsiteX9" fmla="*/ 926306 w 1173956"/>
                <a:gd name="connsiteY9" fmla="*/ 130968 h 300037"/>
                <a:gd name="connsiteX10" fmla="*/ 950118 w 1173956"/>
                <a:gd name="connsiteY10" fmla="*/ 169068 h 300037"/>
                <a:gd name="connsiteX11" fmla="*/ 909637 w 1173956"/>
                <a:gd name="connsiteY11" fmla="*/ 176212 h 300037"/>
                <a:gd name="connsiteX12" fmla="*/ 821531 w 1173956"/>
                <a:gd name="connsiteY12" fmla="*/ 230981 h 300037"/>
                <a:gd name="connsiteX13" fmla="*/ 771525 w 1173956"/>
                <a:gd name="connsiteY13" fmla="*/ 257175 h 300037"/>
                <a:gd name="connsiteX14" fmla="*/ 576262 w 1173956"/>
                <a:gd name="connsiteY14" fmla="*/ 269081 h 300037"/>
                <a:gd name="connsiteX15" fmla="*/ 292893 w 1173956"/>
                <a:gd name="connsiteY15" fmla="*/ 290512 h 300037"/>
                <a:gd name="connsiteX16" fmla="*/ 9525 w 1173956"/>
                <a:gd name="connsiteY16" fmla="*/ 300037 h 300037"/>
                <a:gd name="connsiteX17" fmla="*/ 0 w 1173956"/>
                <a:gd name="connsiteY17" fmla="*/ 28575 h 300037"/>
                <a:gd name="connsiteX0" fmla="*/ 0 w 1173956"/>
                <a:gd name="connsiteY0" fmla="*/ 28575 h 300037"/>
                <a:gd name="connsiteX1" fmla="*/ 152400 w 1173956"/>
                <a:gd name="connsiteY1" fmla="*/ 14287 h 300037"/>
                <a:gd name="connsiteX2" fmla="*/ 352425 w 1173956"/>
                <a:gd name="connsiteY2" fmla="*/ 7143 h 300037"/>
                <a:gd name="connsiteX3" fmla="*/ 673893 w 1173956"/>
                <a:gd name="connsiteY3" fmla="*/ 2381 h 300037"/>
                <a:gd name="connsiteX4" fmla="*/ 802481 w 1173956"/>
                <a:gd name="connsiteY4" fmla="*/ 0 h 300037"/>
                <a:gd name="connsiteX5" fmla="*/ 952500 w 1173956"/>
                <a:gd name="connsiteY5" fmla="*/ 26193 h 300037"/>
                <a:gd name="connsiteX6" fmla="*/ 1088231 w 1173956"/>
                <a:gd name="connsiteY6" fmla="*/ 95250 h 300037"/>
                <a:gd name="connsiteX7" fmla="*/ 1173956 w 1173956"/>
                <a:gd name="connsiteY7" fmla="*/ 161924 h 300037"/>
                <a:gd name="connsiteX8" fmla="*/ 1059656 w 1173956"/>
                <a:gd name="connsiteY8" fmla="*/ 152400 h 300037"/>
                <a:gd name="connsiteX9" fmla="*/ 926306 w 1173956"/>
                <a:gd name="connsiteY9" fmla="*/ 130968 h 300037"/>
                <a:gd name="connsiteX10" fmla="*/ 950118 w 1173956"/>
                <a:gd name="connsiteY10" fmla="*/ 169068 h 300037"/>
                <a:gd name="connsiteX11" fmla="*/ 909637 w 1173956"/>
                <a:gd name="connsiteY11" fmla="*/ 176212 h 300037"/>
                <a:gd name="connsiteX12" fmla="*/ 821531 w 1173956"/>
                <a:gd name="connsiteY12" fmla="*/ 230981 h 300037"/>
                <a:gd name="connsiteX13" fmla="*/ 771525 w 1173956"/>
                <a:gd name="connsiteY13" fmla="*/ 257175 h 300037"/>
                <a:gd name="connsiteX14" fmla="*/ 576262 w 1173956"/>
                <a:gd name="connsiteY14" fmla="*/ 269081 h 300037"/>
                <a:gd name="connsiteX15" fmla="*/ 292893 w 1173956"/>
                <a:gd name="connsiteY15" fmla="*/ 290512 h 300037"/>
                <a:gd name="connsiteX16" fmla="*/ 9525 w 1173956"/>
                <a:gd name="connsiteY16" fmla="*/ 300037 h 300037"/>
                <a:gd name="connsiteX17" fmla="*/ 0 w 1173956"/>
                <a:gd name="connsiteY17" fmla="*/ 28575 h 300037"/>
                <a:gd name="connsiteX0" fmla="*/ 0 w 1173956"/>
                <a:gd name="connsiteY0" fmla="*/ 40481 h 311943"/>
                <a:gd name="connsiteX1" fmla="*/ 152400 w 1173956"/>
                <a:gd name="connsiteY1" fmla="*/ 26193 h 311943"/>
                <a:gd name="connsiteX2" fmla="*/ 352425 w 1173956"/>
                <a:gd name="connsiteY2" fmla="*/ 19049 h 311943"/>
                <a:gd name="connsiteX3" fmla="*/ 673893 w 1173956"/>
                <a:gd name="connsiteY3" fmla="*/ 0 h 311943"/>
                <a:gd name="connsiteX4" fmla="*/ 802481 w 1173956"/>
                <a:gd name="connsiteY4" fmla="*/ 11906 h 311943"/>
                <a:gd name="connsiteX5" fmla="*/ 952500 w 1173956"/>
                <a:gd name="connsiteY5" fmla="*/ 38099 h 311943"/>
                <a:gd name="connsiteX6" fmla="*/ 1088231 w 1173956"/>
                <a:gd name="connsiteY6" fmla="*/ 107156 h 311943"/>
                <a:gd name="connsiteX7" fmla="*/ 1173956 w 1173956"/>
                <a:gd name="connsiteY7" fmla="*/ 173830 h 311943"/>
                <a:gd name="connsiteX8" fmla="*/ 1059656 w 1173956"/>
                <a:gd name="connsiteY8" fmla="*/ 164306 h 311943"/>
                <a:gd name="connsiteX9" fmla="*/ 926306 w 1173956"/>
                <a:gd name="connsiteY9" fmla="*/ 142874 h 311943"/>
                <a:gd name="connsiteX10" fmla="*/ 950118 w 1173956"/>
                <a:gd name="connsiteY10" fmla="*/ 180974 h 311943"/>
                <a:gd name="connsiteX11" fmla="*/ 909637 w 1173956"/>
                <a:gd name="connsiteY11" fmla="*/ 188118 h 311943"/>
                <a:gd name="connsiteX12" fmla="*/ 821531 w 1173956"/>
                <a:gd name="connsiteY12" fmla="*/ 242887 h 311943"/>
                <a:gd name="connsiteX13" fmla="*/ 771525 w 1173956"/>
                <a:gd name="connsiteY13" fmla="*/ 269081 h 311943"/>
                <a:gd name="connsiteX14" fmla="*/ 576262 w 1173956"/>
                <a:gd name="connsiteY14" fmla="*/ 280987 h 311943"/>
                <a:gd name="connsiteX15" fmla="*/ 292893 w 1173956"/>
                <a:gd name="connsiteY15" fmla="*/ 302418 h 311943"/>
                <a:gd name="connsiteX16" fmla="*/ 9525 w 1173956"/>
                <a:gd name="connsiteY16" fmla="*/ 311943 h 311943"/>
                <a:gd name="connsiteX17" fmla="*/ 0 w 1173956"/>
                <a:gd name="connsiteY17" fmla="*/ 40481 h 311943"/>
                <a:gd name="connsiteX0" fmla="*/ 0 w 1088231"/>
                <a:gd name="connsiteY0" fmla="*/ 40481 h 311943"/>
                <a:gd name="connsiteX1" fmla="*/ 152400 w 1088231"/>
                <a:gd name="connsiteY1" fmla="*/ 26193 h 311943"/>
                <a:gd name="connsiteX2" fmla="*/ 352425 w 1088231"/>
                <a:gd name="connsiteY2" fmla="*/ 19049 h 311943"/>
                <a:gd name="connsiteX3" fmla="*/ 673893 w 1088231"/>
                <a:gd name="connsiteY3" fmla="*/ 0 h 311943"/>
                <a:gd name="connsiteX4" fmla="*/ 802481 w 1088231"/>
                <a:gd name="connsiteY4" fmla="*/ 11906 h 311943"/>
                <a:gd name="connsiteX5" fmla="*/ 952500 w 1088231"/>
                <a:gd name="connsiteY5" fmla="*/ 38099 h 311943"/>
                <a:gd name="connsiteX6" fmla="*/ 1088231 w 1088231"/>
                <a:gd name="connsiteY6" fmla="*/ 107156 h 311943"/>
                <a:gd name="connsiteX7" fmla="*/ 1078706 w 1088231"/>
                <a:gd name="connsiteY7" fmla="*/ 164305 h 311943"/>
                <a:gd name="connsiteX8" fmla="*/ 1059656 w 1088231"/>
                <a:gd name="connsiteY8" fmla="*/ 164306 h 311943"/>
                <a:gd name="connsiteX9" fmla="*/ 926306 w 1088231"/>
                <a:gd name="connsiteY9" fmla="*/ 142874 h 311943"/>
                <a:gd name="connsiteX10" fmla="*/ 950118 w 1088231"/>
                <a:gd name="connsiteY10" fmla="*/ 180974 h 311943"/>
                <a:gd name="connsiteX11" fmla="*/ 909637 w 1088231"/>
                <a:gd name="connsiteY11" fmla="*/ 188118 h 311943"/>
                <a:gd name="connsiteX12" fmla="*/ 821531 w 1088231"/>
                <a:gd name="connsiteY12" fmla="*/ 242887 h 311943"/>
                <a:gd name="connsiteX13" fmla="*/ 771525 w 1088231"/>
                <a:gd name="connsiteY13" fmla="*/ 269081 h 311943"/>
                <a:gd name="connsiteX14" fmla="*/ 576262 w 1088231"/>
                <a:gd name="connsiteY14" fmla="*/ 280987 h 311943"/>
                <a:gd name="connsiteX15" fmla="*/ 292893 w 1088231"/>
                <a:gd name="connsiteY15" fmla="*/ 302418 h 311943"/>
                <a:gd name="connsiteX16" fmla="*/ 9525 w 1088231"/>
                <a:gd name="connsiteY16" fmla="*/ 311943 h 311943"/>
                <a:gd name="connsiteX17" fmla="*/ 0 w 1088231"/>
                <a:gd name="connsiteY17" fmla="*/ 40481 h 311943"/>
                <a:gd name="connsiteX0" fmla="*/ 0 w 1078706"/>
                <a:gd name="connsiteY0" fmla="*/ 40481 h 311943"/>
                <a:gd name="connsiteX1" fmla="*/ 152400 w 1078706"/>
                <a:gd name="connsiteY1" fmla="*/ 26193 h 311943"/>
                <a:gd name="connsiteX2" fmla="*/ 352425 w 1078706"/>
                <a:gd name="connsiteY2" fmla="*/ 19049 h 311943"/>
                <a:gd name="connsiteX3" fmla="*/ 673893 w 1078706"/>
                <a:gd name="connsiteY3" fmla="*/ 0 h 311943"/>
                <a:gd name="connsiteX4" fmla="*/ 802481 w 1078706"/>
                <a:gd name="connsiteY4" fmla="*/ 11906 h 311943"/>
                <a:gd name="connsiteX5" fmla="*/ 952500 w 1078706"/>
                <a:gd name="connsiteY5" fmla="*/ 38099 h 311943"/>
                <a:gd name="connsiteX6" fmla="*/ 992981 w 1078706"/>
                <a:gd name="connsiteY6" fmla="*/ 73819 h 311943"/>
                <a:gd name="connsiteX7" fmla="*/ 1078706 w 1078706"/>
                <a:gd name="connsiteY7" fmla="*/ 164305 h 311943"/>
                <a:gd name="connsiteX8" fmla="*/ 1059656 w 1078706"/>
                <a:gd name="connsiteY8" fmla="*/ 164306 h 311943"/>
                <a:gd name="connsiteX9" fmla="*/ 926306 w 1078706"/>
                <a:gd name="connsiteY9" fmla="*/ 142874 h 311943"/>
                <a:gd name="connsiteX10" fmla="*/ 950118 w 1078706"/>
                <a:gd name="connsiteY10" fmla="*/ 180974 h 311943"/>
                <a:gd name="connsiteX11" fmla="*/ 909637 w 1078706"/>
                <a:gd name="connsiteY11" fmla="*/ 188118 h 311943"/>
                <a:gd name="connsiteX12" fmla="*/ 821531 w 1078706"/>
                <a:gd name="connsiteY12" fmla="*/ 242887 h 311943"/>
                <a:gd name="connsiteX13" fmla="*/ 771525 w 1078706"/>
                <a:gd name="connsiteY13" fmla="*/ 269081 h 311943"/>
                <a:gd name="connsiteX14" fmla="*/ 576262 w 1078706"/>
                <a:gd name="connsiteY14" fmla="*/ 280987 h 311943"/>
                <a:gd name="connsiteX15" fmla="*/ 292893 w 1078706"/>
                <a:gd name="connsiteY15" fmla="*/ 302418 h 311943"/>
                <a:gd name="connsiteX16" fmla="*/ 9525 w 1078706"/>
                <a:gd name="connsiteY16" fmla="*/ 311943 h 311943"/>
                <a:gd name="connsiteX17" fmla="*/ 0 w 1078706"/>
                <a:gd name="connsiteY17" fmla="*/ 40481 h 311943"/>
                <a:gd name="connsiteX0" fmla="*/ 0 w 1078706"/>
                <a:gd name="connsiteY0" fmla="*/ 40481 h 311943"/>
                <a:gd name="connsiteX1" fmla="*/ 152400 w 1078706"/>
                <a:gd name="connsiteY1" fmla="*/ 26193 h 311943"/>
                <a:gd name="connsiteX2" fmla="*/ 352425 w 1078706"/>
                <a:gd name="connsiteY2" fmla="*/ 19049 h 311943"/>
                <a:gd name="connsiteX3" fmla="*/ 673893 w 1078706"/>
                <a:gd name="connsiteY3" fmla="*/ 0 h 311943"/>
                <a:gd name="connsiteX4" fmla="*/ 802481 w 1078706"/>
                <a:gd name="connsiteY4" fmla="*/ 11906 h 311943"/>
                <a:gd name="connsiteX5" fmla="*/ 900112 w 1078706"/>
                <a:gd name="connsiteY5" fmla="*/ 71436 h 311943"/>
                <a:gd name="connsiteX6" fmla="*/ 992981 w 1078706"/>
                <a:gd name="connsiteY6" fmla="*/ 73819 h 311943"/>
                <a:gd name="connsiteX7" fmla="*/ 1078706 w 1078706"/>
                <a:gd name="connsiteY7" fmla="*/ 164305 h 311943"/>
                <a:gd name="connsiteX8" fmla="*/ 1059656 w 1078706"/>
                <a:gd name="connsiteY8" fmla="*/ 164306 h 311943"/>
                <a:gd name="connsiteX9" fmla="*/ 926306 w 1078706"/>
                <a:gd name="connsiteY9" fmla="*/ 142874 h 311943"/>
                <a:gd name="connsiteX10" fmla="*/ 950118 w 1078706"/>
                <a:gd name="connsiteY10" fmla="*/ 180974 h 311943"/>
                <a:gd name="connsiteX11" fmla="*/ 909637 w 1078706"/>
                <a:gd name="connsiteY11" fmla="*/ 188118 h 311943"/>
                <a:gd name="connsiteX12" fmla="*/ 821531 w 1078706"/>
                <a:gd name="connsiteY12" fmla="*/ 242887 h 311943"/>
                <a:gd name="connsiteX13" fmla="*/ 771525 w 1078706"/>
                <a:gd name="connsiteY13" fmla="*/ 269081 h 311943"/>
                <a:gd name="connsiteX14" fmla="*/ 576262 w 1078706"/>
                <a:gd name="connsiteY14" fmla="*/ 280987 h 311943"/>
                <a:gd name="connsiteX15" fmla="*/ 292893 w 1078706"/>
                <a:gd name="connsiteY15" fmla="*/ 302418 h 311943"/>
                <a:gd name="connsiteX16" fmla="*/ 9525 w 1078706"/>
                <a:gd name="connsiteY16" fmla="*/ 311943 h 311943"/>
                <a:gd name="connsiteX17" fmla="*/ 0 w 1078706"/>
                <a:gd name="connsiteY17" fmla="*/ 40481 h 311943"/>
                <a:gd name="connsiteX0" fmla="*/ 0 w 1078706"/>
                <a:gd name="connsiteY0" fmla="*/ 40481 h 311943"/>
                <a:gd name="connsiteX1" fmla="*/ 152400 w 1078706"/>
                <a:gd name="connsiteY1" fmla="*/ 26193 h 311943"/>
                <a:gd name="connsiteX2" fmla="*/ 352425 w 1078706"/>
                <a:gd name="connsiteY2" fmla="*/ 19049 h 311943"/>
                <a:gd name="connsiteX3" fmla="*/ 673893 w 1078706"/>
                <a:gd name="connsiteY3" fmla="*/ 0 h 311943"/>
                <a:gd name="connsiteX4" fmla="*/ 802481 w 1078706"/>
                <a:gd name="connsiteY4" fmla="*/ 11906 h 311943"/>
                <a:gd name="connsiteX5" fmla="*/ 900112 w 1078706"/>
                <a:gd name="connsiteY5" fmla="*/ 71436 h 311943"/>
                <a:gd name="connsiteX6" fmla="*/ 978694 w 1078706"/>
                <a:gd name="connsiteY6" fmla="*/ 102394 h 311943"/>
                <a:gd name="connsiteX7" fmla="*/ 1078706 w 1078706"/>
                <a:gd name="connsiteY7" fmla="*/ 164305 h 311943"/>
                <a:gd name="connsiteX8" fmla="*/ 1059656 w 1078706"/>
                <a:gd name="connsiteY8" fmla="*/ 164306 h 311943"/>
                <a:gd name="connsiteX9" fmla="*/ 926306 w 1078706"/>
                <a:gd name="connsiteY9" fmla="*/ 142874 h 311943"/>
                <a:gd name="connsiteX10" fmla="*/ 950118 w 1078706"/>
                <a:gd name="connsiteY10" fmla="*/ 180974 h 311943"/>
                <a:gd name="connsiteX11" fmla="*/ 909637 w 1078706"/>
                <a:gd name="connsiteY11" fmla="*/ 188118 h 311943"/>
                <a:gd name="connsiteX12" fmla="*/ 821531 w 1078706"/>
                <a:gd name="connsiteY12" fmla="*/ 242887 h 311943"/>
                <a:gd name="connsiteX13" fmla="*/ 771525 w 1078706"/>
                <a:gd name="connsiteY13" fmla="*/ 269081 h 311943"/>
                <a:gd name="connsiteX14" fmla="*/ 576262 w 1078706"/>
                <a:gd name="connsiteY14" fmla="*/ 280987 h 311943"/>
                <a:gd name="connsiteX15" fmla="*/ 292893 w 1078706"/>
                <a:gd name="connsiteY15" fmla="*/ 302418 h 311943"/>
                <a:gd name="connsiteX16" fmla="*/ 9525 w 1078706"/>
                <a:gd name="connsiteY16" fmla="*/ 311943 h 311943"/>
                <a:gd name="connsiteX17" fmla="*/ 0 w 1078706"/>
                <a:gd name="connsiteY17" fmla="*/ 40481 h 311943"/>
                <a:gd name="connsiteX0" fmla="*/ 0 w 1078706"/>
                <a:gd name="connsiteY0" fmla="*/ 40481 h 311943"/>
                <a:gd name="connsiteX1" fmla="*/ 152400 w 1078706"/>
                <a:gd name="connsiteY1" fmla="*/ 26193 h 311943"/>
                <a:gd name="connsiteX2" fmla="*/ 352425 w 1078706"/>
                <a:gd name="connsiteY2" fmla="*/ 19049 h 311943"/>
                <a:gd name="connsiteX3" fmla="*/ 673893 w 1078706"/>
                <a:gd name="connsiteY3" fmla="*/ 0 h 311943"/>
                <a:gd name="connsiteX4" fmla="*/ 802481 w 1078706"/>
                <a:gd name="connsiteY4" fmla="*/ 11906 h 311943"/>
                <a:gd name="connsiteX5" fmla="*/ 900112 w 1078706"/>
                <a:gd name="connsiteY5" fmla="*/ 71436 h 311943"/>
                <a:gd name="connsiteX6" fmla="*/ 978694 w 1078706"/>
                <a:gd name="connsiteY6" fmla="*/ 102394 h 311943"/>
                <a:gd name="connsiteX7" fmla="*/ 1078706 w 1078706"/>
                <a:gd name="connsiteY7" fmla="*/ 164305 h 311943"/>
                <a:gd name="connsiteX8" fmla="*/ 1059656 w 1078706"/>
                <a:gd name="connsiteY8" fmla="*/ 164306 h 311943"/>
                <a:gd name="connsiteX9" fmla="*/ 926306 w 1078706"/>
                <a:gd name="connsiteY9" fmla="*/ 142874 h 311943"/>
                <a:gd name="connsiteX10" fmla="*/ 950118 w 1078706"/>
                <a:gd name="connsiteY10" fmla="*/ 180974 h 311943"/>
                <a:gd name="connsiteX11" fmla="*/ 909637 w 1078706"/>
                <a:gd name="connsiteY11" fmla="*/ 188118 h 311943"/>
                <a:gd name="connsiteX12" fmla="*/ 821531 w 1078706"/>
                <a:gd name="connsiteY12" fmla="*/ 242887 h 311943"/>
                <a:gd name="connsiteX13" fmla="*/ 771525 w 1078706"/>
                <a:gd name="connsiteY13" fmla="*/ 269081 h 311943"/>
                <a:gd name="connsiteX14" fmla="*/ 576262 w 1078706"/>
                <a:gd name="connsiteY14" fmla="*/ 280987 h 311943"/>
                <a:gd name="connsiteX15" fmla="*/ 292893 w 1078706"/>
                <a:gd name="connsiteY15" fmla="*/ 302418 h 311943"/>
                <a:gd name="connsiteX16" fmla="*/ 9525 w 1078706"/>
                <a:gd name="connsiteY16" fmla="*/ 311943 h 311943"/>
                <a:gd name="connsiteX17" fmla="*/ 0 w 1078706"/>
                <a:gd name="connsiteY17" fmla="*/ 40481 h 311943"/>
                <a:gd name="connsiteX0" fmla="*/ 0 w 1078706"/>
                <a:gd name="connsiteY0" fmla="*/ 40481 h 311943"/>
                <a:gd name="connsiteX1" fmla="*/ 152400 w 1078706"/>
                <a:gd name="connsiteY1" fmla="*/ 26193 h 311943"/>
                <a:gd name="connsiteX2" fmla="*/ 352425 w 1078706"/>
                <a:gd name="connsiteY2" fmla="*/ 19049 h 311943"/>
                <a:gd name="connsiteX3" fmla="*/ 673893 w 1078706"/>
                <a:gd name="connsiteY3" fmla="*/ 0 h 311943"/>
                <a:gd name="connsiteX4" fmla="*/ 802481 w 1078706"/>
                <a:gd name="connsiteY4" fmla="*/ 11906 h 311943"/>
                <a:gd name="connsiteX5" fmla="*/ 900112 w 1078706"/>
                <a:gd name="connsiteY5" fmla="*/ 71436 h 311943"/>
                <a:gd name="connsiteX6" fmla="*/ 978694 w 1078706"/>
                <a:gd name="connsiteY6" fmla="*/ 102394 h 311943"/>
                <a:gd name="connsiteX7" fmla="*/ 1078706 w 1078706"/>
                <a:gd name="connsiteY7" fmla="*/ 164305 h 311943"/>
                <a:gd name="connsiteX8" fmla="*/ 1059656 w 1078706"/>
                <a:gd name="connsiteY8" fmla="*/ 164306 h 311943"/>
                <a:gd name="connsiteX9" fmla="*/ 926306 w 1078706"/>
                <a:gd name="connsiteY9" fmla="*/ 142874 h 311943"/>
                <a:gd name="connsiteX10" fmla="*/ 909637 w 1078706"/>
                <a:gd name="connsiteY10" fmla="*/ 188118 h 311943"/>
                <a:gd name="connsiteX11" fmla="*/ 821531 w 1078706"/>
                <a:gd name="connsiteY11" fmla="*/ 242887 h 311943"/>
                <a:gd name="connsiteX12" fmla="*/ 771525 w 1078706"/>
                <a:gd name="connsiteY12" fmla="*/ 269081 h 311943"/>
                <a:gd name="connsiteX13" fmla="*/ 576262 w 1078706"/>
                <a:gd name="connsiteY13" fmla="*/ 280987 h 311943"/>
                <a:gd name="connsiteX14" fmla="*/ 292893 w 1078706"/>
                <a:gd name="connsiteY14" fmla="*/ 302418 h 311943"/>
                <a:gd name="connsiteX15" fmla="*/ 9525 w 1078706"/>
                <a:gd name="connsiteY15" fmla="*/ 311943 h 311943"/>
                <a:gd name="connsiteX16" fmla="*/ 0 w 1078706"/>
                <a:gd name="connsiteY16" fmla="*/ 40481 h 311943"/>
                <a:gd name="connsiteX0" fmla="*/ 0 w 1078706"/>
                <a:gd name="connsiteY0" fmla="*/ 40481 h 311943"/>
                <a:gd name="connsiteX1" fmla="*/ 152400 w 1078706"/>
                <a:gd name="connsiteY1" fmla="*/ 26193 h 311943"/>
                <a:gd name="connsiteX2" fmla="*/ 352425 w 1078706"/>
                <a:gd name="connsiteY2" fmla="*/ 19049 h 311943"/>
                <a:gd name="connsiteX3" fmla="*/ 673893 w 1078706"/>
                <a:gd name="connsiteY3" fmla="*/ 0 h 311943"/>
                <a:gd name="connsiteX4" fmla="*/ 802481 w 1078706"/>
                <a:gd name="connsiteY4" fmla="*/ 11906 h 311943"/>
                <a:gd name="connsiteX5" fmla="*/ 900112 w 1078706"/>
                <a:gd name="connsiteY5" fmla="*/ 71436 h 311943"/>
                <a:gd name="connsiteX6" fmla="*/ 978694 w 1078706"/>
                <a:gd name="connsiteY6" fmla="*/ 102394 h 311943"/>
                <a:gd name="connsiteX7" fmla="*/ 1078706 w 1078706"/>
                <a:gd name="connsiteY7" fmla="*/ 164305 h 311943"/>
                <a:gd name="connsiteX8" fmla="*/ 1059656 w 1078706"/>
                <a:gd name="connsiteY8" fmla="*/ 164306 h 311943"/>
                <a:gd name="connsiteX9" fmla="*/ 926306 w 1078706"/>
                <a:gd name="connsiteY9" fmla="*/ 142874 h 311943"/>
                <a:gd name="connsiteX10" fmla="*/ 873918 w 1078706"/>
                <a:gd name="connsiteY10" fmla="*/ 197643 h 311943"/>
                <a:gd name="connsiteX11" fmla="*/ 821531 w 1078706"/>
                <a:gd name="connsiteY11" fmla="*/ 242887 h 311943"/>
                <a:gd name="connsiteX12" fmla="*/ 771525 w 1078706"/>
                <a:gd name="connsiteY12" fmla="*/ 269081 h 311943"/>
                <a:gd name="connsiteX13" fmla="*/ 576262 w 1078706"/>
                <a:gd name="connsiteY13" fmla="*/ 280987 h 311943"/>
                <a:gd name="connsiteX14" fmla="*/ 292893 w 1078706"/>
                <a:gd name="connsiteY14" fmla="*/ 302418 h 311943"/>
                <a:gd name="connsiteX15" fmla="*/ 9525 w 1078706"/>
                <a:gd name="connsiteY15" fmla="*/ 311943 h 311943"/>
                <a:gd name="connsiteX16" fmla="*/ 0 w 1078706"/>
                <a:gd name="connsiteY16" fmla="*/ 40481 h 311943"/>
                <a:gd name="connsiteX0" fmla="*/ 0 w 1059656"/>
                <a:gd name="connsiteY0" fmla="*/ 40481 h 311943"/>
                <a:gd name="connsiteX1" fmla="*/ 152400 w 1059656"/>
                <a:gd name="connsiteY1" fmla="*/ 26193 h 311943"/>
                <a:gd name="connsiteX2" fmla="*/ 352425 w 1059656"/>
                <a:gd name="connsiteY2" fmla="*/ 19049 h 311943"/>
                <a:gd name="connsiteX3" fmla="*/ 673893 w 1059656"/>
                <a:gd name="connsiteY3" fmla="*/ 0 h 311943"/>
                <a:gd name="connsiteX4" fmla="*/ 802481 w 1059656"/>
                <a:gd name="connsiteY4" fmla="*/ 11906 h 311943"/>
                <a:gd name="connsiteX5" fmla="*/ 900112 w 1059656"/>
                <a:gd name="connsiteY5" fmla="*/ 71436 h 311943"/>
                <a:gd name="connsiteX6" fmla="*/ 978694 w 1059656"/>
                <a:gd name="connsiteY6" fmla="*/ 102394 h 311943"/>
                <a:gd name="connsiteX7" fmla="*/ 1059656 w 1059656"/>
                <a:gd name="connsiteY7" fmla="*/ 164306 h 311943"/>
                <a:gd name="connsiteX8" fmla="*/ 926306 w 1059656"/>
                <a:gd name="connsiteY8" fmla="*/ 142874 h 311943"/>
                <a:gd name="connsiteX9" fmla="*/ 873918 w 1059656"/>
                <a:gd name="connsiteY9" fmla="*/ 197643 h 311943"/>
                <a:gd name="connsiteX10" fmla="*/ 821531 w 1059656"/>
                <a:gd name="connsiteY10" fmla="*/ 242887 h 311943"/>
                <a:gd name="connsiteX11" fmla="*/ 771525 w 1059656"/>
                <a:gd name="connsiteY11" fmla="*/ 269081 h 311943"/>
                <a:gd name="connsiteX12" fmla="*/ 576262 w 1059656"/>
                <a:gd name="connsiteY12" fmla="*/ 280987 h 311943"/>
                <a:gd name="connsiteX13" fmla="*/ 292893 w 1059656"/>
                <a:gd name="connsiteY13" fmla="*/ 302418 h 311943"/>
                <a:gd name="connsiteX14" fmla="*/ 9525 w 1059656"/>
                <a:gd name="connsiteY14" fmla="*/ 311943 h 311943"/>
                <a:gd name="connsiteX15" fmla="*/ 0 w 1059656"/>
                <a:gd name="connsiteY15" fmla="*/ 40481 h 311943"/>
                <a:gd name="connsiteX0" fmla="*/ 0 w 985838"/>
                <a:gd name="connsiteY0" fmla="*/ 40481 h 311943"/>
                <a:gd name="connsiteX1" fmla="*/ 152400 w 985838"/>
                <a:gd name="connsiteY1" fmla="*/ 26193 h 311943"/>
                <a:gd name="connsiteX2" fmla="*/ 352425 w 985838"/>
                <a:gd name="connsiteY2" fmla="*/ 19049 h 311943"/>
                <a:gd name="connsiteX3" fmla="*/ 673893 w 985838"/>
                <a:gd name="connsiteY3" fmla="*/ 0 h 311943"/>
                <a:gd name="connsiteX4" fmla="*/ 802481 w 985838"/>
                <a:gd name="connsiteY4" fmla="*/ 11906 h 311943"/>
                <a:gd name="connsiteX5" fmla="*/ 900112 w 985838"/>
                <a:gd name="connsiteY5" fmla="*/ 71436 h 311943"/>
                <a:gd name="connsiteX6" fmla="*/ 978694 w 985838"/>
                <a:gd name="connsiteY6" fmla="*/ 102394 h 311943"/>
                <a:gd name="connsiteX7" fmla="*/ 985838 w 985838"/>
                <a:gd name="connsiteY7" fmla="*/ 145256 h 311943"/>
                <a:gd name="connsiteX8" fmla="*/ 926306 w 985838"/>
                <a:gd name="connsiteY8" fmla="*/ 142874 h 311943"/>
                <a:gd name="connsiteX9" fmla="*/ 873918 w 985838"/>
                <a:gd name="connsiteY9" fmla="*/ 197643 h 311943"/>
                <a:gd name="connsiteX10" fmla="*/ 821531 w 985838"/>
                <a:gd name="connsiteY10" fmla="*/ 242887 h 311943"/>
                <a:gd name="connsiteX11" fmla="*/ 771525 w 985838"/>
                <a:gd name="connsiteY11" fmla="*/ 269081 h 311943"/>
                <a:gd name="connsiteX12" fmla="*/ 576262 w 985838"/>
                <a:gd name="connsiteY12" fmla="*/ 280987 h 311943"/>
                <a:gd name="connsiteX13" fmla="*/ 292893 w 985838"/>
                <a:gd name="connsiteY13" fmla="*/ 302418 h 311943"/>
                <a:gd name="connsiteX14" fmla="*/ 9525 w 985838"/>
                <a:gd name="connsiteY14" fmla="*/ 311943 h 311943"/>
                <a:gd name="connsiteX15" fmla="*/ 0 w 985838"/>
                <a:gd name="connsiteY15" fmla="*/ 40481 h 311943"/>
                <a:gd name="connsiteX0" fmla="*/ 0 w 985838"/>
                <a:gd name="connsiteY0" fmla="*/ 40481 h 311943"/>
                <a:gd name="connsiteX1" fmla="*/ 152400 w 985838"/>
                <a:gd name="connsiteY1" fmla="*/ 26193 h 311943"/>
                <a:gd name="connsiteX2" fmla="*/ 352425 w 985838"/>
                <a:gd name="connsiteY2" fmla="*/ 19049 h 311943"/>
                <a:gd name="connsiteX3" fmla="*/ 673893 w 985838"/>
                <a:gd name="connsiteY3" fmla="*/ 0 h 311943"/>
                <a:gd name="connsiteX4" fmla="*/ 802481 w 985838"/>
                <a:gd name="connsiteY4" fmla="*/ 11906 h 311943"/>
                <a:gd name="connsiteX5" fmla="*/ 900112 w 985838"/>
                <a:gd name="connsiteY5" fmla="*/ 71436 h 311943"/>
                <a:gd name="connsiteX6" fmla="*/ 978694 w 985838"/>
                <a:gd name="connsiteY6" fmla="*/ 102394 h 311943"/>
                <a:gd name="connsiteX7" fmla="*/ 985838 w 985838"/>
                <a:gd name="connsiteY7" fmla="*/ 145256 h 311943"/>
                <a:gd name="connsiteX8" fmla="*/ 921543 w 985838"/>
                <a:gd name="connsiteY8" fmla="*/ 150018 h 311943"/>
                <a:gd name="connsiteX9" fmla="*/ 873918 w 985838"/>
                <a:gd name="connsiteY9" fmla="*/ 197643 h 311943"/>
                <a:gd name="connsiteX10" fmla="*/ 821531 w 985838"/>
                <a:gd name="connsiteY10" fmla="*/ 242887 h 311943"/>
                <a:gd name="connsiteX11" fmla="*/ 771525 w 985838"/>
                <a:gd name="connsiteY11" fmla="*/ 269081 h 311943"/>
                <a:gd name="connsiteX12" fmla="*/ 576262 w 985838"/>
                <a:gd name="connsiteY12" fmla="*/ 280987 h 311943"/>
                <a:gd name="connsiteX13" fmla="*/ 292893 w 985838"/>
                <a:gd name="connsiteY13" fmla="*/ 302418 h 311943"/>
                <a:gd name="connsiteX14" fmla="*/ 9525 w 985838"/>
                <a:gd name="connsiteY14" fmla="*/ 311943 h 311943"/>
                <a:gd name="connsiteX15" fmla="*/ 0 w 985838"/>
                <a:gd name="connsiteY15" fmla="*/ 40481 h 311943"/>
                <a:gd name="connsiteX0" fmla="*/ 0 w 1123951"/>
                <a:gd name="connsiteY0" fmla="*/ 40481 h 311943"/>
                <a:gd name="connsiteX1" fmla="*/ 152400 w 1123951"/>
                <a:gd name="connsiteY1" fmla="*/ 26193 h 311943"/>
                <a:gd name="connsiteX2" fmla="*/ 352425 w 1123951"/>
                <a:gd name="connsiteY2" fmla="*/ 19049 h 311943"/>
                <a:gd name="connsiteX3" fmla="*/ 673893 w 1123951"/>
                <a:gd name="connsiteY3" fmla="*/ 0 h 311943"/>
                <a:gd name="connsiteX4" fmla="*/ 802481 w 1123951"/>
                <a:gd name="connsiteY4" fmla="*/ 11906 h 311943"/>
                <a:gd name="connsiteX5" fmla="*/ 900112 w 1123951"/>
                <a:gd name="connsiteY5" fmla="*/ 71436 h 311943"/>
                <a:gd name="connsiteX6" fmla="*/ 978694 w 1123951"/>
                <a:gd name="connsiteY6" fmla="*/ 102394 h 311943"/>
                <a:gd name="connsiteX7" fmla="*/ 1123951 w 1123951"/>
                <a:gd name="connsiteY7" fmla="*/ 173831 h 311943"/>
                <a:gd name="connsiteX8" fmla="*/ 921543 w 1123951"/>
                <a:gd name="connsiteY8" fmla="*/ 150018 h 311943"/>
                <a:gd name="connsiteX9" fmla="*/ 873918 w 1123951"/>
                <a:gd name="connsiteY9" fmla="*/ 197643 h 311943"/>
                <a:gd name="connsiteX10" fmla="*/ 821531 w 1123951"/>
                <a:gd name="connsiteY10" fmla="*/ 242887 h 311943"/>
                <a:gd name="connsiteX11" fmla="*/ 771525 w 1123951"/>
                <a:gd name="connsiteY11" fmla="*/ 269081 h 311943"/>
                <a:gd name="connsiteX12" fmla="*/ 576262 w 1123951"/>
                <a:gd name="connsiteY12" fmla="*/ 280987 h 311943"/>
                <a:gd name="connsiteX13" fmla="*/ 292893 w 1123951"/>
                <a:gd name="connsiteY13" fmla="*/ 302418 h 311943"/>
                <a:gd name="connsiteX14" fmla="*/ 9525 w 1123951"/>
                <a:gd name="connsiteY14" fmla="*/ 311943 h 311943"/>
                <a:gd name="connsiteX15" fmla="*/ 0 w 1123951"/>
                <a:gd name="connsiteY15" fmla="*/ 40481 h 311943"/>
                <a:gd name="connsiteX0" fmla="*/ 0 w 1123951"/>
                <a:gd name="connsiteY0" fmla="*/ 40481 h 311943"/>
                <a:gd name="connsiteX1" fmla="*/ 152400 w 1123951"/>
                <a:gd name="connsiteY1" fmla="*/ 26193 h 311943"/>
                <a:gd name="connsiteX2" fmla="*/ 352425 w 1123951"/>
                <a:gd name="connsiteY2" fmla="*/ 19049 h 311943"/>
                <a:gd name="connsiteX3" fmla="*/ 673893 w 1123951"/>
                <a:gd name="connsiteY3" fmla="*/ 0 h 311943"/>
                <a:gd name="connsiteX4" fmla="*/ 802481 w 1123951"/>
                <a:gd name="connsiteY4" fmla="*/ 11906 h 311943"/>
                <a:gd name="connsiteX5" fmla="*/ 900112 w 1123951"/>
                <a:gd name="connsiteY5" fmla="*/ 71436 h 311943"/>
                <a:gd name="connsiteX6" fmla="*/ 995363 w 1123951"/>
                <a:gd name="connsiteY6" fmla="*/ 90488 h 311943"/>
                <a:gd name="connsiteX7" fmla="*/ 1123951 w 1123951"/>
                <a:gd name="connsiteY7" fmla="*/ 173831 h 311943"/>
                <a:gd name="connsiteX8" fmla="*/ 921543 w 1123951"/>
                <a:gd name="connsiteY8" fmla="*/ 150018 h 311943"/>
                <a:gd name="connsiteX9" fmla="*/ 873918 w 1123951"/>
                <a:gd name="connsiteY9" fmla="*/ 197643 h 311943"/>
                <a:gd name="connsiteX10" fmla="*/ 821531 w 1123951"/>
                <a:gd name="connsiteY10" fmla="*/ 242887 h 311943"/>
                <a:gd name="connsiteX11" fmla="*/ 771525 w 1123951"/>
                <a:gd name="connsiteY11" fmla="*/ 269081 h 311943"/>
                <a:gd name="connsiteX12" fmla="*/ 576262 w 1123951"/>
                <a:gd name="connsiteY12" fmla="*/ 280987 h 311943"/>
                <a:gd name="connsiteX13" fmla="*/ 292893 w 1123951"/>
                <a:gd name="connsiteY13" fmla="*/ 302418 h 311943"/>
                <a:gd name="connsiteX14" fmla="*/ 9525 w 1123951"/>
                <a:gd name="connsiteY14" fmla="*/ 311943 h 311943"/>
                <a:gd name="connsiteX15" fmla="*/ 0 w 1123951"/>
                <a:gd name="connsiteY15" fmla="*/ 40481 h 311943"/>
                <a:gd name="connsiteX0" fmla="*/ 0 w 1123951"/>
                <a:gd name="connsiteY0" fmla="*/ 40481 h 311943"/>
                <a:gd name="connsiteX1" fmla="*/ 152400 w 1123951"/>
                <a:gd name="connsiteY1" fmla="*/ 26193 h 311943"/>
                <a:gd name="connsiteX2" fmla="*/ 352425 w 1123951"/>
                <a:gd name="connsiteY2" fmla="*/ 19049 h 311943"/>
                <a:gd name="connsiteX3" fmla="*/ 673893 w 1123951"/>
                <a:gd name="connsiteY3" fmla="*/ 0 h 311943"/>
                <a:gd name="connsiteX4" fmla="*/ 802481 w 1123951"/>
                <a:gd name="connsiteY4" fmla="*/ 11906 h 311943"/>
                <a:gd name="connsiteX5" fmla="*/ 923924 w 1123951"/>
                <a:gd name="connsiteY5" fmla="*/ 57149 h 311943"/>
                <a:gd name="connsiteX6" fmla="*/ 995363 w 1123951"/>
                <a:gd name="connsiteY6" fmla="*/ 90488 h 311943"/>
                <a:gd name="connsiteX7" fmla="*/ 1123951 w 1123951"/>
                <a:gd name="connsiteY7" fmla="*/ 173831 h 311943"/>
                <a:gd name="connsiteX8" fmla="*/ 921543 w 1123951"/>
                <a:gd name="connsiteY8" fmla="*/ 150018 h 311943"/>
                <a:gd name="connsiteX9" fmla="*/ 873918 w 1123951"/>
                <a:gd name="connsiteY9" fmla="*/ 197643 h 311943"/>
                <a:gd name="connsiteX10" fmla="*/ 821531 w 1123951"/>
                <a:gd name="connsiteY10" fmla="*/ 242887 h 311943"/>
                <a:gd name="connsiteX11" fmla="*/ 771525 w 1123951"/>
                <a:gd name="connsiteY11" fmla="*/ 269081 h 311943"/>
                <a:gd name="connsiteX12" fmla="*/ 576262 w 1123951"/>
                <a:gd name="connsiteY12" fmla="*/ 280987 h 311943"/>
                <a:gd name="connsiteX13" fmla="*/ 292893 w 1123951"/>
                <a:gd name="connsiteY13" fmla="*/ 302418 h 311943"/>
                <a:gd name="connsiteX14" fmla="*/ 9525 w 1123951"/>
                <a:gd name="connsiteY14" fmla="*/ 311943 h 311943"/>
                <a:gd name="connsiteX15" fmla="*/ 0 w 1123951"/>
                <a:gd name="connsiteY15" fmla="*/ 40481 h 311943"/>
                <a:gd name="connsiteX0" fmla="*/ 0 w 1123951"/>
                <a:gd name="connsiteY0" fmla="*/ 40481 h 311943"/>
                <a:gd name="connsiteX1" fmla="*/ 152400 w 1123951"/>
                <a:gd name="connsiteY1" fmla="*/ 26193 h 311943"/>
                <a:gd name="connsiteX2" fmla="*/ 352425 w 1123951"/>
                <a:gd name="connsiteY2" fmla="*/ 19049 h 311943"/>
                <a:gd name="connsiteX3" fmla="*/ 673893 w 1123951"/>
                <a:gd name="connsiteY3" fmla="*/ 0 h 311943"/>
                <a:gd name="connsiteX4" fmla="*/ 802481 w 1123951"/>
                <a:gd name="connsiteY4" fmla="*/ 11906 h 311943"/>
                <a:gd name="connsiteX5" fmla="*/ 923924 w 1123951"/>
                <a:gd name="connsiteY5" fmla="*/ 57149 h 311943"/>
                <a:gd name="connsiteX6" fmla="*/ 1021557 w 1123951"/>
                <a:gd name="connsiteY6" fmla="*/ 90488 h 311943"/>
                <a:gd name="connsiteX7" fmla="*/ 1123951 w 1123951"/>
                <a:gd name="connsiteY7" fmla="*/ 173831 h 311943"/>
                <a:gd name="connsiteX8" fmla="*/ 921543 w 1123951"/>
                <a:gd name="connsiteY8" fmla="*/ 150018 h 311943"/>
                <a:gd name="connsiteX9" fmla="*/ 873918 w 1123951"/>
                <a:gd name="connsiteY9" fmla="*/ 197643 h 311943"/>
                <a:gd name="connsiteX10" fmla="*/ 821531 w 1123951"/>
                <a:gd name="connsiteY10" fmla="*/ 242887 h 311943"/>
                <a:gd name="connsiteX11" fmla="*/ 771525 w 1123951"/>
                <a:gd name="connsiteY11" fmla="*/ 269081 h 311943"/>
                <a:gd name="connsiteX12" fmla="*/ 576262 w 1123951"/>
                <a:gd name="connsiteY12" fmla="*/ 280987 h 311943"/>
                <a:gd name="connsiteX13" fmla="*/ 292893 w 1123951"/>
                <a:gd name="connsiteY13" fmla="*/ 302418 h 311943"/>
                <a:gd name="connsiteX14" fmla="*/ 9525 w 1123951"/>
                <a:gd name="connsiteY14" fmla="*/ 311943 h 311943"/>
                <a:gd name="connsiteX15" fmla="*/ 0 w 1123951"/>
                <a:gd name="connsiteY15" fmla="*/ 40481 h 311943"/>
                <a:gd name="connsiteX0" fmla="*/ 0 w 1119188"/>
                <a:gd name="connsiteY0" fmla="*/ 69056 h 311943"/>
                <a:gd name="connsiteX1" fmla="*/ 147637 w 1119188"/>
                <a:gd name="connsiteY1" fmla="*/ 26193 h 311943"/>
                <a:gd name="connsiteX2" fmla="*/ 347662 w 1119188"/>
                <a:gd name="connsiteY2" fmla="*/ 19049 h 311943"/>
                <a:gd name="connsiteX3" fmla="*/ 669130 w 1119188"/>
                <a:gd name="connsiteY3" fmla="*/ 0 h 311943"/>
                <a:gd name="connsiteX4" fmla="*/ 797718 w 1119188"/>
                <a:gd name="connsiteY4" fmla="*/ 11906 h 311943"/>
                <a:gd name="connsiteX5" fmla="*/ 919161 w 1119188"/>
                <a:gd name="connsiteY5" fmla="*/ 57149 h 311943"/>
                <a:gd name="connsiteX6" fmla="*/ 1016794 w 1119188"/>
                <a:gd name="connsiteY6" fmla="*/ 90488 h 311943"/>
                <a:gd name="connsiteX7" fmla="*/ 1119188 w 1119188"/>
                <a:gd name="connsiteY7" fmla="*/ 173831 h 311943"/>
                <a:gd name="connsiteX8" fmla="*/ 916780 w 1119188"/>
                <a:gd name="connsiteY8" fmla="*/ 150018 h 311943"/>
                <a:gd name="connsiteX9" fmla="*/ 869155 w 1119188"/>
                <a:gd name="connsiteY9" fmla="*/ 197643 h 311943"/>
                <a:gd name="connsiteX10" fmla="*/ 816768 w 1119188"/>
                <a:gd name="connsiteY10" fmla="*/ 242887 h 311943"/>
                <a:gd name="connsiteX11" fmla="*/ 766762 w 1119188"/>
                <a:gd name="connsiteY11" fmla="*/ 269081 h 311943"/>
                <a:gd name="connsiteX12" fmla="*/ 571499 w 1119188"/>
                <a:gd name="connsiteY12" fmla="*/ 280987 h 311943"/>
                <a:gd name="connsiteX13" fmla="*/ 288130 w 1119188"/>
                <a:gd name="connsiteY13" fmla="*/ 302418 h 311943"/>
                <a:gd name="connsiteX14" fmla="*/ 4762 w 1119188"/>
                <a:gd name="connsiteY14" fmla="*/ 311943 h 311943"/>
                <a:gd name="connsiteX15" fmla="*/ 0 w 1119188"/>
                <a:gd name="connsiteY15" fmla="*/ 69056 h 311943"/>
                <a:gd name="connsiteX0" fmla="*/ 0 w 1119188"/>
                <a:gd name="connsiteY0" fmla="*/ 69056 h 311943"/>
                <a:gd name="connsiteX1" fmla="*/ 152400 w 1119188"/>
                <a:gd name="connsiteY1" fmla="*/ 54768 h 311943"/>
                <a:gd name="connsiteX2" fmla="*/ 347662 w 1119188"/>
                <a:gd name="connsiteY2" fmla="*/ 19049 h 311943"/>
                <a:gd name="connsiteX3" fmla="*/ 669130 w 1119188"/>
                <a:gd name="connsiteY3" fmla="*/ 0 h 311943"/>
                <a:gd name="connsiteX4" fmla="*/ 797718 w 1119188"/>
                <a:gd name="connsiteY4" fmla="*/ 11906 h 311943"/>
                <a:gd name="connsiteX5" fmla="*/ 919161 w 1119188"/>
                <a:gd name="connsiteY5" fmla="*/ 57149 h 311943"/>
                <a:gd name="connsiteX6" fmla="*/ 1016794 w 1119188"/>
                <a:gd name="connsiteY6" fmla="*/ 90488 h 311943"/>
                <a:gd name="connsiteX7" fmla="*/ 1119188 w 1119188"/>
                <a:gd name="connsiteY7" fmla="*/ 173831 h 311943"/>
                <a:gd name="connsiteX8" fmla="*/ 916780 w 1119188"/>
                <a:gd name="connsiteY8" fmla="*/ 150018 h 311943"/>
                <a:gd name="connsiteX9" fmla="*/ 869155 w 1119188"/>
                <a:gd name="connsiteY9" fmla="*/ 197643 h 311943"/>
                <a:gd name="connsiteX10" fmla="*/ 816768 w 1119188"/>
                <a:gd name="connsiteY10" fmla="*/ 242887 h 311943"/>
                <a:gd name="connsiteX11" fmla="*/ 766762 w 1119188"/>
                <a:gd name="connsiteY11" fmla="*/ 269081 h 311943"/>
                <a:gd name="connsiteX12" fmla="*/ 571499 w 1119188"/>
                <a:gd name="connsiteY12" fmla="*/ 280987 h 311943"/>
                <a:gd name="connsiteX13" fmla="*/ 288130 w 1119188"/>
                <a:gd name="connsiteY13" fmla="*/ 302418 h 311943"/>
                <a:gd name="connsiteX14" fmla="*/ 4762 w 1119188"/>
                <a:gd name="connsiteY14" fmla="*/ 311943 h 311943"/>
                <a:gd name="connsiteX15" fmla="*/ 0 w 1119188"/>
                <a:gd name="connsiteY15" fmla="*/ 69056 h 311943"/>
                <a:gd name="connsiteX0" fmla="*/ 0 w 1119188"/>
                <a:gd name="connsiteY0" fmla="*/ 69056 h 311943"/>
                <a:gd name="connsiteX1" fmla="*/ 152400 w 1119188"/>
                <a:gd name="connsiteY1" fmla="*/ 54768 h 311943"/>
                <a:gd name="connsiteX2" fmla="*/ 354806 w 1119188"/>
                <a:gd name="connsiteY2" fmla="*/ 50006 h 311943"/>
                <a:gd name="connsiteX3" fmla="*/ 669130 w 1119188"/>
                <a:gd name="connsiteY3" fmla="*/ 0 h 311943"/>
                <a:gd name="connsiteX4" fmla="*/ 797718 w 1119188"/>
                <a:gd name="connsiteY4" fmla="*/ 11906 h 311943"/>
                <a:gd name="connsiteX5" fmla="*/ 919161 w 1119188"/>
                <a:gd name="connsiteY5" fmla="*/ 57149 h 311943"/>
                <a:gd name="connsiteX6" fmla="*/ 1016794 w 1119188"/>
                <a:gd name="connsiteY6" fmla="*/ 90488 h 311943"/>
                <a:gd name="connsiteX7" fmla="*/ 1119188 w 1119188"/>
                <a:gd name="connsiteY7" fmla="*/ 173831 h 311943"/>
                <a:gd name="connsiteX8" fmla="*/ 916780 w 1119188"/>
                <a:gd name="connsiteY8" fmla="*/ 150018 h 311943"/>
                <a:gd name="connsiteX9" fmla="*/ 869155 w 1119188"/>
                <a:gd name="connsiteY9" fmla="*/ 197643 h 311943"/>
                <a:gd name="connsiteX10" fmla="*/ 816768 w 1119188"/>
                <a:gd name="connsiteY10" fmla="*/ 242887 h 311943"/>
                <a:gd name="connsiteX11" fmla="*/ 766762 w 1119188"/>
                <a:gd name="connsiteY11" fmla="*/ 269081 h 311943"/>
                <a:gd name="connsiteX12" fmla="*/ 571499 w 1119188"/>
                <a:gd name="connsiteY12" fmla="*/ 280987 h 311943"/>
                <a:gd name="connsiteX13" fmla="*/ 288130 w 1119188"/>
                <a:gd name="connsiteY13" fmla="*/ 302418 h 311943"/>
                <a:gd name="connsiteX14" fmla="*/ 4762 w 1119188"/>
                <a:gd name="connsiteY14" fmla="*/ 311943 h 311943"/>
                <a:gd name="connsiteX15" fmla="*/ 0 w 1119188"/>
                <a:gd name="connsiteY15" fmla="*/ 69056 h 311943"/>
                <a:gd name="connsiteX0" fmla="*/ 0 w 1119188"/>
                <a:gd name="connsiteY0" fmla="*/ 57150 h 300037"/>
                <a:gd name="connsiteX1" fmla="*/ 152400 w 1119188"/>
                <a:gd name="connsiteY1" fmla="*/ 42862 h 300037"/>
                <a:gd name="connsiteX2" fmla="*/ 354806 w 1119188"/>
                <a:gd name="connsiteY2" fmla="*/ 38100 h 300037"/>
                <a:gd name="connsiteX3" fmla="*/ 671511 w 1119188"/>
                <a:gd name="connsiteY3" fmla="*/ 19050 h 300037"/>
                <a:gd name="connsiteX4" fmla="*/ 797718 w 1119188"/>
                <a:gd name="connsiteY4" fmla="*/ 0 h 300037"/>
                <a:gd name="connsiteX5" fmla="*/ 919161 w 1119188"/>
                <a:gd name="connsiteY5" fmla="*/ 45243 h 300037"/>
                <a:gd name="connsiteX6" fmla="*/ 1016794 w 1119188"/>
                <a:gd name="connsiteY6" fmla="*/ 78582 h 300037"/>
                <a:gd name="connsiteX7" fmla="*/ 1119188 w 1119188"/>
                <a:gd name="connsiteY7" fmla="*/ 161925 h 300037"/>
                <a:gd name="connsiteX8" fmla="*/ 916780 w 1119188"/>
                <a:gd name="connsiteY8" fmla="*/ 138112 h 300037"/>
                <a:gd name="connsiteX9" fmla="*/ 869155 w 1119188"/>
                <a:gd name="connsiteY9" fmla="*/ 185737 h 300037"/>
                <a:gd name="connsiteX10" fmla="*/ 816768 w 1119188"/>
                <a:gd name="connsiteY10" fmla="*/ 230981 h 300037"/>
                <a:gd name="connsiteX11" fmla="*/ 766762 w 1119188"/>
                <a:gd name="connsiteY11" fmla="*/ 257175 h 300037"/>
                <a:gd name="connsiteX12" fmla="*/ 571499 w 1119188"/>
                <a:gd name="connsiteY12" fmla="*/ 269081 h 300037"/>
                <a:gd name="connsiteX13" fmla="*/ 288130 w 1119188"/>
                <a:gd name="connsiteY13" fmla="*/ 290512 h 300037"/>
                <a:gd name="connsiteX14" fmla="*/ 4762 w 1119188"/>
                <a:gd name="connsiteY14" fmla="*/ 300037 h 300037"/>
                <a:gd name="connsiteX15" fmla="*/ 0 w 1119188"/>
                <a:gd name="connsiteY15" fmla="*/ 57150 h 300037"/>
                <a:gd name="connsiteX0" fmla="*/ 0 w 1119188"/>
                <a:gd name="connsiteY0" fmla="*/ 38100 h 280987"/>
                <a:gd name="connsiteX1" fmla="*/ 152400 w 1119188"/>
                <a:gd name="connsiteY1" fmla="*/ 23812 h 280987"/>
                <a:gd name="connsiteX2" fmla="*/ 354806 w 1119188"/>
                <a:gd name="connsiteY2" fmla="*/ 19050 h 280987"/>
                <a:gd name="connsiteX3" fmla="*/ 671511 w 1119188"/>
                <a:gd name="connsiteY3" fmla="*/ 0 h 280987"/>
                <a:gd name="connsiteX4" fmla="*/ 802480 w 1119188"/>
                <a:gd name="connsiteY4" fmla="*/ 7144 h 280987"/>
                <a:gd name="connsiteX5" fmla="*/ 919161 w 1119188"/>
                <a:gd name="connsiteY5" fmla="*/ 26193 h 280987"/>
                <a:gd name="connsiteX6" fmla="*/ 1016794 w 1119188"/>
                <a:gd name="connsiteY6" fmla="*/ 59532 h 280987"/>
                <a:gd name="connsiteX7" fmla="*/ 1119188 w 1119188"/>
                <a:gd name="connsiteY7" fmla="*/ 142875 h 280987"/>
                <a:gd name="connsiteX8" fmla="*/ 916780 w 1119188"/>
                <a:gd name="connsiteY8" fmla="*/ 119062 h 280987"/>
                <a:gd name="connsiteX9" fmla="*/ 869155 w 1119188"/>
                <a:gd name="connsiteY9" fmla="*/ 166687 h 280987"/>
                <a:gd name="connsiteX10" fmla="*/ 816768 w 1119188"/>
                <a:gd name="connsiteY10" fmla="*/ 211931 h 280987"/>
                <a:gd name="connsiteX11" fmla="*/ 766762 w 1119188"/>
                <a:gd name="connsiteY11" fmla="*/ 238125 h 280987"/>
                <a:gd name="connsiteX12" fmla="*/ 571499 w 1119188"/>
                <a:gd name="connsiteY12" fmla="*/ 250031 h 280987"/>
                <a:gd name="connsiteX13" fmla="*/ 288130 w 1119188"/>
                <a:gd name="connsiteY13" fmla="*/ 271462 h 280987"/>
                <a:gd name="connsiteX14" fmla="*/ 4762 w 1119188"/>
                <a:gd name="connsiteY14" fmla="*/ 280987 h 280987"/>
                <a:gd name="connsiteX15" fmla="*/ 0 w 1119188"/>
                <a:gd name="connsiteY15" fmla="*/ 38100 h 280987"/>
                <a:gd name="connsiteX0" fmla="*/ 0 w 1119188"/>
                <a:gd name="connsiteY0" fmla="*/ 38100 h 280987"/>
                <a:gd name="connsiteX1" fmla="*/ 152400 w 1119188"/>
                <a:gd name="connsiteY1" fmla="*/ 23812 h 280987"/>
                <a:gd name="connsiteX2" fmla="*/ 354806 w 1119188"/>
                <a:gd name="connsiteY2" fmla="*/ 19050 h 280987"/>
                <a:gd name="connsiteX3" fmla="*/ 671511 w 1119188"/>
                <a:gd name="connsiteY3" fmla="*/ 0 h 280987"/>
                <a:gd name="connsiteX4" fmla="*/ 802480 w 1119188"/>
                <a:gd name="connsiteY4" fmla="*/ 7144 h 280987"/>
                <a:gd name="connsiteX5" fmla="*/ 919161 w 1119188"/>
                <a:gd name="connsiteY5" fmla="*/ 26193 h 280987"/>
                <a:gd name="connsiteX6" fmla="*/ 1014413 w 1119188"/>
                <a:gd name="connsiteY6" fmla="*/ 76201 h 280987"/>
                <a:gd name="connsiteX7" fmla="*/ 1119188 w 1119188"/>
                <a:gd name="connsiteY7" fmla="*/ 142875 h 280987"/>
                <a:gd name="connsiteX8" fmla="*/ 916780 w 1119188"/>
                <a:gd name="connsiteY8" fmla="*/ 119062 h 280987"/>
                <a:gd name="connsiteX9" fmla="*/ 869155 w 1119188"/>
                <a:gd name="connsiteY9" fmla="*/ 166687 h 280987"/>
                <a:gd name="connsiteX10" fmla="*/ 816768 w 1119188"/>
                <a:gd name="connsiteY10" fmla="*/ 211931 h 280987"/>
                <a:gd name="connsiteX11" fmla="*/ 766762 w 1119188"/>
                <a:gd name="connsiteY11" fmla="*/ 238125 h 280987"/>
                <a:gd name="connsiteX12" fmla="*/ 571499 w 1119188"/>
                <a:gd name="connsiteY12" fmla="*/ 250031 h 280987"/>
                <a:gd name="connsiteX13" fmla="*/ 288130 w 1119188"/>
                <a:gd name="connsiteY13" fmla="*/ 271462 h 280987"/>
                <a:gd name="connsiteX14" fmla="*/ 4762 w 1119188"/>
                <a:gd name="connsiteY14" fmla="*/ 280987 h 280987"/>
                <a:gd name="connsiteX15" fmla="*/ 0 w 1119188"/>
                <a:gd name="connsiteY15" fmla="*/ 38100 h 280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9188" h="280987">
                  <a:moveTo>
                    <a:pt x="0" y="38100"/>
                  </a:moveTo>
                  <a:lnTo>
                    <a:pt x="152400" y="23812"/>
                  </a:lnTo>
                  <a:lnTo>
                    <a:pt x="354806" y="19050"/>
                  </a:lnTo>
                  <a:lnTo>
                    <a:pt x="671511" y="0"/>
                  </a:lnTo>
                  <a:lnTo>
                    <a:pt x="802480" y="7144"/>
                  </a:lnTo>
                  <a:lnTo>
                    <a:pt x="919161" y="26193"/>
                  </a:lnTo>
                  <a:lnTo>
                    <a:pt x="1014413" y="76201"/>
                  </a:lnTo>
                  <a:lnTo>
                    <a:pt x="1119188" y="142875"/>
                  </a:lnTo>
                  <a:lnTo>
                    <a:pt x="916780" y="119062"/>
                  </a:lnTo>
                  <a:lnTo>
                    <a:pt x="869155" y="166687"/>
                  </a:lnTo>
                  <a:lnTo>
                    <a:pt x="816768" y="211931"/>
                  </a:lnTo>
                  <a:lnTo>
                    <a:pt x="766762" y="238125"/>
                  </a:lnTo>
                  <a:lnTo>
                    <a:pt x="571499" y="250031"/>
                  </a:lnTo>
                  <a:lnTo>
                    <a:pt x="288130" y="271462"/>
                  </a:lnTo>
                  <a:lnTo>
                    <a:pt x="4762" y="280987"/>
                  </a:lnTo>
                  <a:cubicBezTo>
                    <a:pt x="5556" y="194468"/>
                    <a:pt x="11112" y="122238"/>
                    <a:pt x="0" y="38100"/>
                  </a:cubicBezTo>
                  <a:close/>
                </a:path>
              </a:pathLst>
            </a:custGeom>
            <a:solidFill>
              <a:srgbClr val="663300">
                <a:alpha val="61000"/>
              </a:srgbClr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387495" y="605703"/>
              <a:ext cx="716756" cy="211932"/>
            </a:xfrm>
            <a:custGeom>
              <a:avLst/>
              <a:gdLst>
                <a:gd name="connsiteX0" fmla="*/ 0 w 776287"/>
                <a:gd name="connsiteY0" fmla="*/ 45244 h 197644"/>
                <a:gd name="connsiteX1" fmla="*/ 404812 w 776287"/>
                <a:gd name="connsiteY1" fmla="*/ 26194 h 197644"/>
                <a:gd name="connsiteX2" fmla="*/ 776287 w 776287"/>
                <a:gd name="connsiteY2" fmla="*/ 0 h 197644"/>
                <a:gd name="connsiteX3" fmla="*/ 671512 w 776287"/>
                <a:gd name="connsiteY3" fmla="*/ 45244 h 197644"/>
                <a:gd name="connsiteX4" fmla="*/ 464344 w 776287"/>
                <a:gd name="connsiteY4" fmla="*/ 102394 h 197644"/>
                <a:gd name="connsiteX5" fmla="*/ 340519 w 776287"/>
                <a:gd name="connsiteY5" fmla="*/ 142875 h 197644"/>
                <a:gd name="connsiteX6" fmla="*/ 319087 w 776287"/>
                <a:gd name="connsiteY6" fmla="*/ 147638 h 197644"/>
                <a:gd name="connsiteX7" fmla="*/ 200025 w 776287"/>
                <a:gd name="connsiteY7" fmla="*/ 159544 h 197644"/>
                <a:gd name="connsiteX8" fmla="*/ 33337 w 776287"/>
                <a:gd name="connsiteY8" fmla="*/ 188119 h 197644"/>
                <a:gd name="connsiteX9" fmla="*/ 4762 w 776287"/>
                <a:gd name="connsiteY9" fmla="*/ 197644 h 197644"/>
                <a:gd name="connsiteX10" fmla="*/ 0 w 776287"/>
                <a:gd name="connsiteY10" fmla="*/ 45244 h 197644"/>
                <a:gd name="connsiteX0" fmla="*/ 4763 w 771525"/>
                <a:gd name="connsiteY0" fmla="*/ 45244 h 197644"/>
                <a:gd name="connsiteX1" fmla="*/ 400050 w 771525"/>
                <a:gd name="connsiteY1" fmla="*/ 26194 h 197644"/>
                <a:gd name="connsiteX2" fmla="*/ 771525 w 771525"/>
                <a:gd name="connsiteY2" fmla="*/ 0 h 197644"/>
                <a:gd name="connsiteX3" fmla="*/ 666750 w 771525"/>
                <a:gd name="connsiteY3" fmla="*/ 45244 h 197644"/>
                <a:gd name="connsiteX4" fmla="*/ 459582 w 771525"/>
                <a:gd name="connsiteY4" fmla="*/ 102394 h 197644"/>
                <a:gd name="connsiteX5" fmla="*/ 335757 w 771525"/>
                <a:gd name="connsiteY5" fmla="*/ 142875 h 197644"/>
                <a:gd name="connsiteX6" fmla="*/ 314325 w 771525"/>
                <a:gd name="connsiteY6" fmla="*/ 147638 h 197644"/>
                <a:gd name="connsiteX7" fmla="*/ 195263 w 771525"/>
                <a:gd name="connsiteY7" fmla="*/ 159544 h 197644"/>
                <a:gd name="connsiteX8" fmla="*/ 28575 w 771525"/>
                <a:gd name="connsiteY8" fmla="*/ 188119 h 197644"/>
                <a:gd name="connsiteX9" fmla="*/ 0 w 771525"/>
                <a:gd name="connsiteY9" fmla="*/ 197644 h 197644"/>
                <a:gd name="connsiteX10" fmla="*/ 4763 w 771525"/>
                <a:gd name="connsiteY10" fmla="*/ 45244 h 197644"/>
                <a:gd name="connsiteX0" fmla="*/ 0 w 766762"/>
                <a:gd name="connsiteY0" fmla="*/ 45244 h 197644"/>
                <a:gd name="connsiteX1" fmla="*/ 395287 w 766762"/>
                <a:gd name="connsiteY1" fmla="*/ 26194 h 197644"/>
                <a:gd name="connsiteX2" fmla="*/ 766762 w 766762"/>
                <a:gd name="connsiteY2" fmla="*/ 0 h 197644"/>
                <a:gd name="connsiteX3" fmla="*/ 661987 w 766762"/>
                <a:gd name="connsiteY3" fmla="*/ 45244 h 197644"/>
                <a:gd name="connsiteX4" fmla="*/ 454819 w 766762"/>
                <a:gd name="connsiteY4" fmla="*/ 102394 h 197644"/>
                <a:gd name="connsiteX5" fmla="*/ 330994 w 766762"/>
                <a:gd name="connsiteY5" fmla="*/ 142875 h 197644"/>
                <a:gd name="connsiteX6" fmla="*/ 309562 w 766762"/>
                <a:gd name="connsiteY6" fmla="*/ 147638 h 197644"/>
                <a:gd name="connsiteX7" fmla="*/ 190500 w 766762"/>
                <a:gd name="connsiteY7" fmla="*/ 159544 h 197644"/>
                <a:gd name="connsiteX8" fmla="*/ 23812 w 766762"/>
                <a:gd name="connsiteY8" fmla="*/ 188119 h 197644"/>
                <a:gd name="connsiteX9" fmla="*/ 4762 w 766762"/>
                <a:gd name="connsiteY9" fmla="*/ 197644 h 197644"/>
                <a:gd name="connsiteX10" fmla="*/ 0 w 766762"/>
                <a:gd name="connsiteY10" fmla="*/ 45244 h 197644"/>
                <a:gd name="connsiteX0" fmla="*/ 0 w 766762"/>
                <a:gd name="connsiteY0" fmla="*/ 45244 h 197644"/>
                <a:gd name="connsiteX1" fmla="*/ 390525 w 766762"/>
                <a:gd name="connsiteY1" fmla="*/ 9525 h 197644"/>
                <a:gd name="connsiteX2" fmla="*/ 766762 w 766762"/>
                <a:gd name="connsiteY2" fmla="*/ 0 h 197644"/>
                <a:gd name="connsiteX3" fmla="*/ 661987 w 766762"/>
                <a:gd name="connsiteY3" fmla="*/ 45244 h 197644"/>
                <a:gd name="connsiteX4" fmla="*/ 454819 w 766762"/>
                <a:gd name="connsiteY4" fmla="*/ 102394 h 197644"/>
                <a:gd name="connsiteX5" fmla="*/ 330994 w 766762"/>
                <a:gd name="connsiteY5" fmla="*/ 142875 h 197644"/>
                <a:gd name="connsiteX6" fmla="*/ 309562 w 766762"/>
                <a:gd name="connsiteY6" fmla="*/ 147638 h 197644"/>
                <a:gd name="connsiteX7" fmla="*/ 190500 w 766762"/>
                <a:gd name="connsiteY7" fmla="*/ 159544 h 197644"/>
                <a:gd name="connsiteX8" fmla="*/ 23812 w 766762"/>
                <a:gd name="connsiteY8" fmla="*/ 188119 h 197644"/>
                <a:gd name="connsiteX9" fmla="*/ 4762 w 766762"/>
                <a:gd name="connsiteY9" fmla="*/ 197644 h 197644"/>
                <a:gd name="connsiteX10" fmla="*/ 0 w 766762"/>
                <a:gd name="connsiteY10" fmla="*/ 45244 h 197644"/>
                <a:gd name="connsiteX0" fmla="*/ 0 w 764381"/>
                <a:gd name="connsiteY0" fmla="*/ 30957 h 197644"/>
                <a:gd name="connsiteX1" fmla="*/ 388144 w 764381"/>
                <a:gd name="connsiteY1" fmla="*/ 9525 h 197644"/>
                <a:gd name="connsiteX2" fmla="*/ 764381 w 764381"/>
                <a:gd name="connsiteY2" fmla="*/ 0 h 197644"/>
                <a:gd name="connsiteX3" fmla="*/ 659606 w 764381"/>
                <a:gd name="connsiteY3" fmla="*/ 45244 h 197644"/>
                <a:gd name="connsiteX4" fmla="*/ 452438 w 764381"/>
                <a:gd name="connsiteY4" fmla="*/ 102394 h 197644"/>
                <a:gd name="connsiteX5" fmla="*/ 328613 w 764381"/>
                <a:gd name="connsiteY5" fmla="*/ 142875 h 197644"/>
                <a:gd name="connsiteX6" fmla="*/ 307181 w 764381"/>
                <a:gd name="connsiteY6" fmla="*/ 147638 h 197644"/>
                <a:gd name="connsiteX7" fmla="*/ 188119 w 764381"/>
                <a:gd name="connsiteY7" fmla="*/ 159544 h 197644"/>
                <a:gd name="connsiteX8" fmla="*/ 21431 w 764381"/>
                <a:gd name="connsiteY8" fmla="*/ 188119 h 197644"/>
                <a:gd name="connsiteX9" fmla="*/ 2381 w 764381"/>
                <a:gd name="connsiteY9" fmla="*/ 197644 h 197644"/>
                <a:gd name="connsiteX10" fmla="*/ 0 w 764381"/>
                <a:gd name="connsiteY10" fmla="*/ 30957 h 197644"/>
                <a:gd name="connsiteX0" fmla="*/ 0 w 716756"/>
                <a:gd name="connsiteY0" fmla="*/ 45245 h 211932"/>
                <a:gd name="connsiteX1" fmla="*/ 388144 w 716756"/>
                <a:gd name="connsiteY1" fmla="*/ 23813 h 211932"/>
                <a:gd name="connsiteX2" fmla="*/ 716756 w 716756"/>
                <a:gd name="connsiteY2" fmla="*/ 0 h 211932"/>
                <a:gd name="connsiteX3" fmla="*/ 659606 w 716756"/>
                <a:gd name="connsiteY3" fmla="*/ 59532 h 211932"/>
                <a:gd name="connsiteX4" fmla="*/ 452438 w 716756"/>
                <a:gd name="connsiteY4" fmla="*/ 116682 h 211932"/>
                <a:gd name="connsiteX5" fmla="*/ 328613 w 716756"/>
                <a:gd name="connsiteY5" fmla="*/ 157163 h 211932"/>
                <a:gd name="connsiteX6" fmla="*/ 307181 w 716756"/>
                <a:gd name="connsiteY6" fmla="*/ 161926 h 211932"/>
                <a:gd name="connsiteX7" fmla="*/ 188119 w 716756"/>
                <a:gd name="connsiteY7" fmla="*/ 173832 h 211932"/>
                <a:gd name="connsiteX8" fmla="*/ 21431 w 716756"/>
                <a:gd name="connsiteY8" fmla="*/ 202407 h 211932"/>
                <a:gd name="connsiteX9" fmla="*/ 2381 w 716756"/>
                <a:gd name="connsiteY9" fmla="*/ 211932 h 211932"/>
                <a:gd name="connsiteX10" fmla="*/ 0 w 716756"/>
                <a:gd name="connsiteY10" fmla="*/ 45245 h 21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6756" h="211932">
                  <a:moveTo>
                    <a:pt x="0" y="45245"/>
                  </a:moveTo>
                  <a:lnTo>
                    <a:pt x="388144" y="23813"/>
                  </a:lnTo>
                  <a:lnTo>
                    <a:pt x="716756" y="0"/>
                  </a:lnTo>
                  <a:lnTo>
                    <a:pt x="659606" y="59532"/>
                  </a:lnTo>
                  <a:lnTo>
                    <a:pt x="452438" y="116682"/>
                  </a:lnTo>
                  <a:lnTo>
                    <a:pt x="328613" y="157163"/>
                  </a:lnTo>
                  <a:lnTo>
                    <a:pt x="307181" y="161926"/>
                  </a:lnTo>
                  <a:lnTo>
                    <a:pt x="188119" y="173832"/>
                  </a:lnTo>
                  <a:lnTo>
                    <a:pt x="21431" y="202407"/>
                  </a:lnTo>
                  <a:lnTo>
                    <a:pt x="2381" y="211932"/>
                  </a:lnTo>
                  <a:cubicBezTo>
                    <a:pt x="1587" y="156370"/>
                    <a:pt x="794" y="100807"/>
                    <a:pt x="0" y="4524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61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1264190" y="508073"/>
              <a:ext cx="635397" cy="147638"/>
            </a:xfrm>
            <a:custGeom>
              <a:avLst/>
              <a:gdLst>
                <a:gd name="connsiteX0" fmla="*/ 0 w 566738"/>
                <a:gd name="connsiteY0" fmla="*/ 0 h 150019"/>
                <a:gd name="connsiteX1" fmla="*/ 142875 w 566738"/>
                <a:gd name="connsiteY1" fmla="*/ 26194 h 150019"/>
                <a:gd name="connsiteX2" fmla="*/ 211932 w 566738"/>
                <a:gd name="connsiteY2" fmla="*/ 38100 h 150019"/>
                <a:gd name="connsiteX3" fmla="*/ 404813 w 566738"/>
                <a:gd name="connsiteY3" fmla="*/ 97631 h 150019"/>
                <a:gd name="connsiteX4" fmla="*/ 566738 w 566738"/>
                <a:gd name="connsiteY4" fmla="*/ 100012 h 150019"/>
                <a:gd name="connsiteX5" fmla="*/ 478632 w 566738"/>
                <a:gd name="connsiteY5" fmla="*/ 150019 h 150019"/>
                <a:gd name="connsiteX6" fmla="*/ 388144 w 566738"/>
                <a:gd name="connsiteY6" fmla="*/ 147637 h 150019"/>
                <a:gd name="connsiteX7" fmla="*/ 226219 w 566738"/>
                <a:gd name="connsiteY7" fmla="*/ 92869 h 150019"/>
                <a:gd name="connsiteX8" fmla="*/ 157163 w 566738"/>
                <a:gd name="connsiteY8" fmla="*/ 59531 h 150019"/>
                <a:gd name="connsiteX9" fmla="*/ 0 w 566738"/>
                <a:gd name="connsiteY9" fmla="*/ 0 h 150019"/>
                <a:gd name="connsiteX0" fmla="*/ 0 w 566738"/>
                <a:gd name="connsiteY0" fmla="*/ 0 h 150019"/>
                <a:gd name="connsiteX1" fmla="*/ 142875 w 566738"/>
                <a:gd name="connsiteY1" fmla="*/ 26194 h 150019"/>
                <a:gd name="connsiteX2" fmla="*/ 211932 w 566738"/>
                <a:gd name="connsiteY2" fmla="*/ 38100 h 150019"/>
                <a:gd name="connsiteX3" fmla="*/ 404813 w 566738"/>
                <a:gd name="connsiteY3" fmla="*/ 97631 h 150019"/>
                <a:gd name="connsiteX4" fmla="*/ 566738 w 566738"/>
                <a:gd name="connsiteY4" fmla="*/ 100012 h 150019"/>
                <a:gd name="connsiteX5" fmla="*/ 478632 w 566738"/>
                <a:gd name="connsiteY5" fmla="*/ 150019 h 150019"/>
                <a:gd name="connsiteX6" fmla="*/ 388144 w 566738"/>
                <a:gd name="connsiteY6" fmla="*/ 147637 h 150019"/>
                <a:gd name="connsiteX7" fmla="*/ 226219 w 566738"/>
                <a:gd name="connsiteY7" fmla="*/ 92869 h 150019"/>
                <a:gd name="connsiteX8" fmla="*/ 147638 w 566738"/>
                <a:gd name="connsiteY8" fmla="*/ 71438 h 150019"/>
                <a:gd name="connsiteX9" fmla="*/ 0 w 566738"/>
                <a:gd name="connsiteY9" fmla="*/ 0 h 150019"/>
                <a:gd name="connsiteX0" fmla="*/ 0 w 566738"/>
                <a:gd name="connsiteY0" fmla="*/ 0 h 150019"/>
                <a:gd name="connsiteX1" fmla="*/ 142875 w 566738"/>
                <a:gd name="connsiteY1" fmla="*/ 26194 h 150019"/>
                <a:gd name="connsiteX2" fmla="*/ 211932 w 566738"/>
                <a:gd name="connsiteY2" fmla="*/ 38100 h 150019"/>
                <a:gd name="connsiteX3" fmla="*/ 404813 w 566738"/>
                <a:gd name="connsiteY3" fmla="*/ 97631 h 150019"/>
                <a:gd name="connsiteX4" fmla="*/ 566738 w 566738"/>
                <a:gd name="connsiteY4" fmla="*/ 100012 h 150019"/>
                <a:gd name="connsiteX5" fmla="*/ 478632 w 566738"/>
                <a:gd name="connsiteY5" fmla="*/ 150019 h 150019"/>
                <a:gd name="connsiteX6" fmla="*/ 388144 w 566738"/>
                <a:gd name="connsiteY6" fmla="*/ 147637 h 150019"/>
                <a:gd name="connsiteX7" fmla="*/ 226219 w 566738"/>
                <a:gd name="connsiteY7" fmla="*/ 92869 h 150019"/>
                <a:gd name="connsiteX8" fmla="*/ 147638 w 566738"/>
                <a:gd name="connsiteY8" fmla="*/ 71438 h 150019"/>
                <a:gd name="connsiteX9" fmla="*/ 0 w 566738"/>
                <a:gd name="connsiteY9" fmla="*/ 0 h 150019"/>
                <a:gd name="connsiteX0" fmla="*/ 0 w 576263"/>
                <a:gd name="connsiteY0" fmla="*/ 0 h 150019"/>
                <a:gd name="connsiteX1" fmla="*/ 142875 w 576263"/>
                <a:gd name="connsiteY1" fmla="*/ 26194 h 150019"/>
                <a:gd name="connsiteX2" fmla="*/ 211932 w 576263"/>
                <a:gd name="connsiteY2" fmla="*/ 38100 h 150019"/>
                <a:gd name="connsiteX3" fmla="*/ 404813 w 576263"/>
                <a:gd name="connsiteY3" fmla="*/ 97631 h 150019"/>
                <a:gd name="connsiteX4" fmla="*/ 576263 w 576263"/>
                <a:gd name="connsiteY4" fmla="*/ 111918 h 150019"/>
                <a:gd name="connsiteX5" fmla="*/ 478632 w 576263"/>
                <a:gd name="connsiteY5" fmla="*/ 150019 h 150019"/>
                <a:gd name="connsiteX6" fmla="*/ 388144 w 576263"/>
                <a:gd name="connsiteY6" fmla="*/ 147637 h 150019"/>
                <a:gd name="connsiteX7" fmla="*/ 226219 w 576263"/>
                <a:gd name="connsiteY7" fmla="*/ 92869 h 150019"/>
                <a:gd name="connsiteX8" fmla="*/ 147638 w 576263"/>
                <a:gd name="connsiteY8" fmla="*/ 71438 h 150019"/>
                <a:gd name="connsiteX9" fmla="*/ 0 w 576263"/>
                <a:gd name="connsiteY9" fmla="*/ 0 h 150019"/>
                <a:gd name="connsiteX0" fmla="*/ 0 w 576263"/>
                <a:gd name="connsiteY0" fmla="*/ 0 h 161925"/>
                <a:gd name="connsiteX1" fmla="*/ 142875 w 576263"/>
                <a:gd name="connsiteY1" fmla="*/ 26194 h 161925"/>
                <a:gd name="connsiteX2" fmla="*/ 211932 w 576263"/>
                <a:gd name="connsiteY2" fmla="*/ 38100 h 161925"/>
                <a:gd name="connsiteX3" fmla="*/ 404813 w 576263"/>
                <a:gd name="connsiteY3" fmla="*/ 97631 h 161925"/>
                <a:gd name="connsiteX4" fmla="*/ 576263 w 576263"/>
                <a:gd name="connsiteY4" fmla="*/ 111918 h 161925"/>
                <a:gd name="connsiteX5" fmla="*/ 428626 w 576263"/>
                <a:gd name="connsiteY5" fmla="*/ 161925 h 161925"/>
                <a:gd name="connsiteX6" fmla="*/ 388144 w 576263"/>
                <a:gd name="connsiteY6" fmla="*/ 147637 h 161925"/>
                <a:gd name="connsiteX7" fmla="*/ 226219 w 576263"/>
                <a:gd name="connsiteY7" fmla="*/ 92869 h 161925"/>
                <a:gd name="connsiteX8" fmla="*/ 147638 w 576263"/>
                <a:gd name="connsiteY8" fmla="*/ 71438 h 161925"/>
                <a:gd name="connsiteX9" fmla="*/ 0 w 576263"/>
                <a:gd name="connsiteY9" fmla="*/ 0 h 161925"/>
                <a:gd name="connsiteX0" fmla="*/ 0 w 576263"/>
                <a:gd name="connsiteY0" fmla="*/ 0 h 161925"/>
                <a:gd name="connsiteX1" fmla="*/ 142875 w 576263"/>
                <a:gd name="connsiteY1" fmla="*/ 26194 h 161925"/>
                <a:gd name="connsiteX2" fmla="*/ 211932 w 576263"/>
                <a:gd name="connsiteY2" fmla="*/ 38100 h 161925"/>
                <a:gd name="connsiteX3" fmla="*/ 404813 w 576263"/>
                <a:gd name="connsiteY3" fmla="*/ 97631 h 161925"/>
                <a:gd name="connsiteX4" fmla="*/ 576263 w 576263"/>
                <a:gd name="connsiteY4" fmla="*/ 111918 h 161925"/>
                <a:gd name="connsiteX5" fmla="*/ 428626 w 576263"/>
                <a:gd name="connsiteY5" fmla="*/ 161925 h 161925"/>
                <a:gd name="connsiteX6" fmla="*/ 326231 w 576263"/>
                <a:gd name="connsiteY6" fmla="*/ 133349 h 161925"/>
                <a:gd name="connsiteX7" fmla="*/ 226219 w 576263"/>
                <a:gd name="connsiteY7" fmla="*/ 92869 h 161925"/>
                <a:gd name="connsiteX8" fmla="*/ 147638 w 576263"/>
                <a:gd name="connsiteY8" fmla="*/ 71438 h 161925"/>
                <a:gd name="connsiteX9" fmla="*/ 0 w 576263"/>
                <a:gd name="connsiteY9" fmla="*/ 0 h 161925"/>
                <a:gd name="connsiteX0" fmla="*/ 16272 w 592535"/>
                <a:gd name="connsiteY0" fmla="*/ 0 h 161925"/>
                <a:gd name="connsiteX1" fmla="*/ 159147 w 592535"/>
                <a:gd name="connsiteY1" fmla="*/ 26194 h 161925"/>
                <a:gd name="connsiteX2" fmla="*/ 228204 w 592535"/>
                <a:gd name="connsiteY2" fmla="*/ 38100 h 161925"/>
                <a:gd name="connsiteX3" fmla="*/ 421085 w 592535"/>
                <a:gd name="connsiteY3" fmla="*/ 97631 h 161925"/>
                <a:gd name="connsiteX4" fmla="*/ 592535 w 592535"/>
                <a:gd name="connsiteY4" fmla="*/ 111918 h 161925"/>
                <a:gd name="connsiteX5" fmla="*/ 444898 w 592535"/>
                <a:gd name="connsiteY5" fmla="*/ 161925 h 161925"/>
                <a:gd name="connsiteX6" fmla="*/ 342503 w 592535"/>
                <a:gd name="connsiteY6" fmla="*/ 133349 h 161925"/>
                <a:gd name="connsiteX7" fmla="*/ 242491 w 592535"/>
                <a:gd name="connsiteY7" fmla="*/ 92869 h 161925"/>
                <a:gd name="connsiteX8" fmla="*/ 163910 w 592535"/>
                <a:gd name="connsiteY8" fmla="*/ 71438 h 161925"/>
                <a:gd name="connsiteX9" fmla="*/ 61516 w 592535"/>
                <a:gd name="connsiteY9" fmla="*/ 26194 h 161925"/>
                <a:gd name="connsiteX10" fmla="*/ 16272 w 592535"/>
                <a:gd name="connsiteY10" fmla="*/ 0 h 161925"/>
                <a:gd name="connsiteX0" fmla="*/ 16272 w 592535"/>
                <a:gd name="connsiteY0" fmla="*/ 0 h 161925"/>
                <a:gd name="connsiteX1" fmla="*/ 159147 w 592535"/>
                <a:gd name="connsiteY1" fmla="*/ 26194 h 161925"/>
                <a:gd name="connsiteX2" fmla="*/ 228204 w 592535"/>
                <a:gd name="connsiteY2" fmla="*/ 38100 h 161925"/>
                <a:gd name="connsiteX3" fmla="*/ 421085 w 592535"/>
                <a:gd name="connsiteY3" fmla="*/ 97631 h 161925"/>
                <a:gd name="connsiteX4" fmla="*/ 592535 w 592535"/>
                <a:gd name="connsiteY4" fmla="*/ 111918 h 161925"/>
                <a:gd name="connsiteX5" fmla="*/ 444898 w 592535"/>
                <a:gd name="connsiteY5" fmla="*/ 161925 h 161925"/>
                <a:gd name="connsiteX6" fmla="*/ 342503 w 592535"/>
                <a:gd name="connsiteY6" fmla="*/ 133349 h 161925"/>
                <a:gd name="connsiteX7" fmla="*/ 242491 w 592535"/>
                <a:gd name="connsiteY7" fmla="*/ 92869 h 161925"/>
                <a:gd name="connsiteX8" fmla="*/ 163910 w 592535"/>
                <a:gd name="connsiteY8" fmla="*/ 71438 h 161925"/>
                <a:gd name="connsiteX9" fmla="*/ 59135 w 592535"/>
                <a:gd name="connsiteY9" fmla="*/ 26194 h 161925"/>
                <a:gd name="connsiteX10" fmla="*/ 16272 w 592535"/>
                <a:gd name="connsiteY10" fmla="*/ 0 h 161925"/>
                <a:gd name="connsiteX0" fmla="*/ 16272 w 604441"/>
                <a:gd name="connsiteY0" fmla="*/ 0 h 169069"/>
                <a:gd name="connsiteX1" fmla="*/ 171053 w 604441"/>
                <a:gd name="connsiteY1" fmla="*/ 33338 h 169069"/>
                <a:gd name="connsiteX2" fmla="*/ 240110 w 604441"/>
                <a:gd name="connsiteY2" fmla="*/ 45244 h 169069"/>
                <a:gd name="connsiteX3" fmla="*/ 432991 w 604441"/>
                <a:gd name="connsiteY3" fmla="*/ 104775 h 169069"/>
                <a:gd name="connsiteX4" fmla="*/ 604441 w 604441"/>
                <a:gd name="connsiteY4" fmla="*/ 119062 h 169069"/>
                <a:gd name="connsiteX5" fmla="*/ 456804 w 604441"/>
                <a:gd name="connsiteY5" fmla="*/ 169069 h 169069"/>
                <a:gd name="connsiteX6" fmla="*/ 354409 w 604441"/>
                <a:gd name="connsiteY6" fmla="*/ 140493 h 169069"/>
                <a:gd name="connsiteX7" fmla="*/ 254397 w 604441"/>
                <a:gd name="connsiteY7" fmla="*/ 100013 h 169069"/>
                <a:gd name="connsiteX8" fmla="*/ 175816 w 604441"/>
                <a:gd name="connsiteY8" fmla="*/ 78582 h 169069"/>
                <a:gd name="connsiteX9" fmla="*/ 71041 w 604441"/>
                <a:gd name="connsiteY9" fmla="*/ 33338 h 169069"/>
                <a:gd name="connsiteX10" fmla="*/ 16272 w 604441"/>
                <a:gd name="connsiteY10" fmla="*/ 0 h 169069"/>
                <a:gd name="connsiteX0" fmla="*/ 45641 w 633810"/>
                <a:gd name="connsiteY0" fmla="*/ 0 h 169069"/>
                <a:gd name="connsiteX1" fmla="*/ 200422 w 633810"/>
                <a:gd name="connsiteY1" fmla="*/ 33338 h 169069"/>
                <a:gd name="connsiteX2" fmla="*/ 269479 w 633810"/>
                <a:gd name="connsiteY2" fmla="*/ 45244 h 169069"/>
                <a:gd name="connsiteX3" fmla="*/ 462360 w 633810"/>
                <a:gd name="connsiteY3" fmla="*/ 104775 h 169069"/>
                <a:gd name="connsiteX4" fmla="*/ 633810 w 633810"/>
                <a:gd name="connsiteY4" fmla="*/ 119062 h 169069"/>
                <a:gd name="connsiteX5" fmla="*/ 486173 w 633810"/>
                <a:gd name="connsiteY5" fmla="*/ 169069 h 169069"/>
                <a:gd name="connsiteX6" fmla="*/ 383778 w 633810"/>
                <a:gd name="connsiteY6" fmla="*/ 140493 h 169069"/>
                <a:gd name="connsiteX7" fmla="*/ 283766 w 633810"/>
                <a:gd name="connsiteY7" fmla="*/ 100013 h 169069"/>
                <a:gd name="connsiteX8" fmla="*/ 205185 w 633810"/>
                <a:gd name="connsiteY8" fmla="*/ 78582 h 169069"/>
                <a:gd name="connsiteX9" fmla="*/ 26591 w 633810"/>
                <a:gd name="connsiteY9" fmla="*/ 42863 h 169069"/>
                <a:gd name="connsiteX10" fmla="*/ 45641 w 633810"/>
                <a:gd name="connsiteY10" fmla="*/ 0 h 169069"/>
                <a:gd name="connsiteX0" fmla="*/ 37703 w 635397"/>
                <a:gd name="connsiteY0" fmla="*/ 0 h 147638"/>
                <a:gd name="connsiteX1" fmla="*/ 202009 w 635397"/>
                <a:gd name="connsiteY1" fmla="*/ 11907 h 147638"/>
                <a:gd name="connsiteX2" fmla="*/ 271066 w 635397"/>
                <a:gd name="connsiteY2" fmla="*/ 23813 h 147638"/>
                <a:gd name="connsiteX3" fmla="*/ 463947 w 635397"/>
                <a:gd name="connsiteY3" fmla="*/ 83344 h 147638"/>
                <a:gd name="connsiteX4" fmla="*/ 635397 w 635397"/>
                <a:gd name="connsiteY4" fmla="*/ 97631 h 147638"/>
                <a:gd name="connsiteX5" fmla="*/ 487760 w 635397"/>
                <a:gd name="connsiteY5" fmla="*/ 147638 h 147638"/>
                <a:gd name="connsiteX6" fmla="*/ 385365 w 635397"/>
                <a:gd name="connsiteY6" fmla="*/ 119062 h 147638"/>
                <a:gd name="connsiteX7" fmla="*/ 285353 w 635397"/>
                <a:gd name="connsiteY7" fmla="*/ 78582 h 147638"/>
                <a:gd name="connsiteX8" fmla="*/ 206772 w 635397"/>
                <a:gd name="connsiteY8" fmla="*/ 57151 h 147638"/>
                <a:gd name="connsiteX9" fmla="*/ 28178 w 635397"/>
                <a:gd name="connsiteY9" fmla="*/ 21432 h 147638"/>
                <a:gd name="connsiteX10" fmla="*/ 37703 w 635397"/>
                <a:gd name="connsiteY10" fmla="*/ 0 h 14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5397" h="147638">
                  <a:moveTo>
                    <a:pt x="37703" y="0"/>
                  </a:moveTo>
                  <a:lnTo>
                    <a:pt x="202009" y="11907"/>
                  </a:lnTo>
                  <a:lnTo>
                    <a:pt x="271066" y="23813"/>
                  </a:lnTo>
                  <a:lnTo>
                    <a:pt x="463947" y="83344"/>
                  </a:lnTo>
                  <a:lnTo>
                    <a:pt x="635397" y="97631"/>
                  </a:lnTo>
                  <a:lnTo>
                    <a:pt x="487760" y="147638"/>
                  </a:lnTo>
                  <a:lnTo>
                    <a:pt x="385365" y="119062"/>
                  </a:lnTo>
                  <a:lnTo>
                    <a:pt x="285353" y="78582"/>
                  </a:lnTo>
                  <a:lnTo>
                    <a:pt x="206772" y="57151"/>
                  </a:lnTo>
                  <a:cubicBezTo>
                    <a:pt x="176610" y="46039"/>
                    <a:pt x="56356" y="30957"/>
                    <a:pt x="28178" y="21432"/>
                  </a:cubicBezTo>
                  <a:cubicBezTo>
                    <a:pt x="0" y="11907"/>
                    <a:pt x="21431" y="0"/>
                    <a:pt x="37703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2478231" y="1003372"/>
              <a:ext cx="738188" cy="100012"/>
            </a:xfrm>
            <a:custGeom>
              <a:avLst/>
              <a:gdLst>
                <a:gd name="connsiteX0" fmla="*/ 0 w 714375"/>
                <a:gd name="connsiteY0" fmla="*/ 4763 h 97632"/>
                <a:gd name="connsiteX1" fmla="*/ 135731 w 714375"/>
                <a:gd name="connsiteY1" fmla="*/ 61913 h 97632"/>
                <a:gd name="connsiteX2" fmla="*/ 276225 w 714375"/>
                <a:gd name="connsiteY2" fmla="*/ 97632 h 97632"/>
                <a:gd name="connsiteX3" fmla="*/ 392906 w 714375"/>
                <a:gd name="connsiteY3" fmla="*/ 97632 h 97632"/>
                <a:gd name="connsiteX4" fmla="*/ 552450 w 714375"/>
                <a:gd name="connsiteY4" fmla="*/ 85725 h 97632"/>
                <a:gd name="connsiteX5" fmla="*/ 714375 w 714375"/>
                <a:gd name="connsiteY5" fmla="*/ 35719 h 97632"/>
                <a:gd name="connsiteX6" fmla="*/ 557213 w 714375"/>
                <a:gd name="connsiteY6" fmla="*/ 4763 h 97632"/>
                <a:gd name="connsiteX7" fmla="*/ 457200 w 714375"/>
                <a:gd name="connsiteY7" fmla="*/ 0 h 97632"/>
                <a:gd name="connsiteX8" fmla="*/ 280988 w 714375"/>
                <a:gd name="connsiteY8" fmla="*/ 16669 h 97632"/>
                <a:gd name="connsiteX9" fmla="*/ 150019 w 714375"/>
                <a:gd name="connsiteY9" fmla="*/ 16669 h 97632"/>
                <a:gd name="connsiteX10" fmla="*/ 0 w 714375"/>
                <a:gd name="connsiteY10" fmla="*/ 4763 h 97632"/>
                <a:gd name="connsiteX0" fmla="*/ 0 w 714375"/>
                <a:gd name="connsiteY0" fmla="*/ 4763 h 97632"/>
                <a:gd name="connsiteX1" fmla="*/ 71437 w 714375"/>
                <a:gd name="connsiteY1" fmla="*/ 69057 h 97632"/>
                <a:gd name="connsiteX2" fmla="*/ 276225 w 714375"/>
                <a:gd name="connsiteY2" fmla="*/ 97632 h 97632"/>
                <a:gd name="connsiteX3" fmla="*/ 392906 w 714375"/>
                <a:gd name="connsiteY3" fmla="*/ 97632 h 97632"/>
                <a:gd name="connsiteX4" fmla="*/ 552450 w 714375"/>
                <a:gd name="connsiteY4" fmla="*/ 85725 h 97632"/>
                <a:gd name="connsiteX5" fmla="*/ 714375 w 714375"/>
                <a:gd name="connsiteY5" fmla="*/ 35719 h 97632"/>
                <a:gd name="connsiteX6" fmla="*/ 557213 w 714375"/>
                <a:gd name="connsiteY6" fmla="*/ 4763 h 97632"/>
                <a:gd name="connsiteX7" fmla="*/ 457200 w 714375"/>
                <a:gd name="connsiteY7" fmla="*/ 0 h 97632"/>
                <a:gd name="connsiteX8" fmla="*/ 280988 w 714375"/>
                <a:gd name="connsiteY8" fmla="*/ 16669 h 97632"/>
                <a:gd name="connsiteX9" fmla="*/ 150019 w 714375"/>
                <a:gd name="connsiteY9" fmla="*/ 16669 h 97632"/>
                <a:gd name="connsiteX10" fmla="*/ 0 w 714375"/>
                <a:gd name="connsiteY10" fmla="*/ 4763 h 97632"/>
                <a:gd name="connsiteX0" fmla="*/ 0 w 738188"/>
                <a:gd name="connsiteY0" fmla="*/ 16670 h 97632"/>
                <a:gd name="connsiteX1" fmla="*/ 95250 w 738188"/>
                <a:gd name="connsiteY1" fmla="*/ 69057 h 97632"/>
                <a:gd name="connsiteX2" fmla="*/ 300038 w 738188"/>
                <a:gd name="connsiteY2" fmla="*/ 97632 h 97632"/>
                <a:gd name="connsiteX3" fmla="*/ 416719 w 738188"/>
                <a:gd name="connsiteY3" fmla="*/ 97632 h 97632"/>
                <a:gd name="connsiteX4" fmla="*/ 576263 w 738188"/>
                <a:gd name="connsiteY4" fmla="*/ 85725 h 97632"/>
                <a:gd name="connsiteX5" fmla="*/ 738188 w 738188"/>
                <a:gd name="connsiteY5" fmla="*/ 35719 h 97632"/>
                <a:gd name="connsiteX6" fmla="*/ 581026 w 738188"/>
                <a:gd name="connsiteY6" fmla="*/ 4763 h 97632"/>
                <a:gd name="connsiteX7" fmla="*/ 481013 w 738188"/>
                <a:gd name="connsiteY7" fmla="*/ 0 h 97632"/>
                <a:gd name="connsiteX8" fmla="*/ 304801 w 738188"/>
                <a:gd name="connsiteY8" fmla="*/ 16669 h 97632"/>
                <a:gd name="connsiteX9" fmla="*/ 173832 w 738188"/>
                <a:gd name="connsiteY9" fmla="*/ 16669 h 97632"/>
                <a:gd name="connsiteX10" fmla="*/ 0 w 738188"/>
                <a:gd name="connsiteY10" fmla="*/ 16670 h 97632"/>
                <a:gd name="connsiteX0" fmla="*/ 0 w 738188"/>
                <a:gd name="connsiteY0" fmla="*/ 16670 h 100012"/>
                <a:gd name="connsiteX1" fmla="*/ 95250 w 738188"/>
                <a:gd name="connsiteY1" fmla="*/ 69057 h 100012"/>
                <a:gd name="connsiteX2" fmla="*/ 300038 w 738188"/>
                <a:gd name="connsiteY2" fmla="*/ 97632 h 100012"/>
                <a:gd name="connsiteX3" fmla="*/ 416719 w 738188"/>
                <a:gd name="connsiteY3" fmla="*/ 97632 h 100012"/>
                <a:gd name="connsiteX4" fmla="*/ 552450 w 738188"/>
                <a:gd name="connsiteY4" fmla="*/ 100012 h 100012"/>
                <a:gd name="connsiteX5" fmla="*/ 738188 w 738188"/>
                <a:gd name="connsiteY5" fmla="*/ 35719 h 100012"/>
                <a:gd name="connsiteX6" fmla="*/ 581026 w 738188"/>
                <a:gd name="connsiteY6" fmla="*/ 4763 h 100012"/>
                <a:gd name="connsiteX7" fmla="*/ 481013 w 738188"/>
                <a:gd name="connsiteY7" fmla="*/ 0 h 100012"/>
                <a:gd name="connsiteX8" fmla="*/ 304801 w 738188"/>
                <a:gd name="connsiteY8" fmla="*/ 16669 h 100012"/>
                <a:gd name="connsiteX9" fmla="*/ 173832 w 738188"/>
                <a:gd name="connsiteY9" fmla="*/ 16669 h 100012"/>
                <a:gd name="connsiteX10" fmla="*/ 0 w 738188"/>
                <a:gd name="connsiteY10" fmla="*/ 1667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8188" h="100012">
                  <a:moveTo>
                    <a:pt x="0" y="16670"/>
                  </a:moveTo>
                  <a:lnTo>
                    <a:pt x="95250" y="69057"/>
                  </a:lnTo>
                  <a:lnTo>
                    <a:pt x="300038" y="97632"/>
                  </a:lnTo>
                  <a:lnTo>
                    <a:pt x="416719" y="97632"/>
                  </a:lnTo>
                  <a:lnTo>
                    <a:pt x="552450" y="100012"/>
                  </a:lnTo>
                  <a:lnTo>
                    <a:pt x="738188" y="35719"/>
                  </a:lnTo>
                  <a:lnTo>
                    <a:pt x="581026" y="4763"/>
                  </a:lnTo>
                  <a:lnTo>
                    <a:pt x="481013" y="0"/>
                  </a:lnTo>
                  <a:lnTo>
                    <a:pt x="304801" y="16669"/>
                  </a:lnTo>
                  <a:lnTo>
                    <a:pt x="173832" y="16669"/>
                  </a:lnTo>
                  <a:lnTo>
                    <a:pt x="0" y="1667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2330594" y="810494"/>
              <a:ext cx="3748088" cy="449263"/>
            </a:xfrm>
            <a:custGeom>
              <a:avLst/>
              <a:gdLst>
                <a:gd name="connsiteX0" fmla="*/ 0 w 3748088"/>
                <a:gd name="connsiteY0" fmla="*/ 171450 h 385762"/>
                <a:gd name="connsiteX1" fmla="*/ 309563 w 3748088"/>
                <a:gd name="connsiteY1" fmla="*/ 109537 h 385762"/>
                <a:gd name="connsiteX2" fmla="*/ 933450 w 3748088"/>
                <a:gd name="connsiteY2" fmla="*/ 80962 h 385762"/>
                <a:gd name="connsiteX3" fmla="*/ 1452563 w 3748088"/>
                <a:gd name="connsiteY3" fmla="*/ 66675 h 385762"/>
                <a:gd name="connsiteX4" fmla="*/ 1843088 w 3748088"/>
                <a:gd name="connsiteY4" fmla="*/ 76200 h 385762"/>
                <a:gd name="connsiteX5" fmla="*/ 2185988 w 3748088"/>
                <a:gd name="connsiteY5" fmla="*/ 114300 h 385762"/>
                <a:gd name="connsiteX6" fmla="*/ 2376488 w 3748088"/>
                <a:gd name="connsiteY6" fmla="*/ 0 h 385762"/>
                <a:gd name="connsiteX7" fmla="*/ 2443163 w 3748088"/>
                <a:gd name="connsiteY7" fmla="*/ 33337 h 385762"/>
                <a:gd name="connsiteX8" fmla="*/ 2600325 w 3748088"/>
                <a:gd name="connsiteY8" fmla="*/ 19050 h 385762"/>
                <a:gd name="connsiteX9" fmla="*/ 2738438 w 3748088"/>
                <a:gd name="connsiteY9" fmla="*/ 61912 h 385762"/>
                <a:gd name="connsiteX10" fmla="*/ 3328988 w 3748088"/>
                <a:gd name="connsiteY10" fmla="*/ 76200 h 385762"/>
                <a:gd name="connsiteX11" fmla="*/ 3605213 w 3748088"/>
                <a:gd name="connsiteY11" fmla="*/ 52387 h 385762"/>
                <a:gd name="connsiteX12" fmla="*/ 3748088 w 3748088"/>
                <a:gd name="connsiteY12" fmla="*/ 57150 h 385762"/>
                <a:gd name="connsiteX13" fmla="*/ 3743325 w 3748088"/>
                <a:gd name="connsiteY13" fmla="*/ 290512 h 385762"/>
                <a:gd name="connsiteX14" fmla="*/ 3524250 w 3748088"/>
                <a:gd name="connsiteY14" fmla="*/ 204787 h 385762"/>
                <a:gd name="connsiteX15" fmla="*/ 3328988 w 3748088"/>
                <a:gd name="connsiteY15" fmla="*/ 185737 h 385762"/>
                <a:gd name="connsiteX16" fmla="*/ 3171825 w 3748088"/>
                <a:gd name="connsiteY16" fmla="*/ 228600 h 385762"/>
                <a:gd name="connsiteX17" fmla="*/ 3033713 w 3748088"/>
                <a:gd name="connsiteY17" fmla="*/ 319087 h 385762"/>
                <a:gd name="connsiteX18" fmla="*/ 2747963 w 3748088"/>
                <a:gd name="connsiteY18" fmla="*/ 333375 h 385762"/>
                <a:gd name="connsiteX19" fmla="*/ 2238375 w 3748088"/>
                <a:gd name="connsiteY19" fmla="*/ 376237 h 385762"/>
                <a:gd name="connsiteX20" fmla="*/ 1871663 w 3748088"/>
                <a:gd name="connsiteY20" fmla="*/ 385762 h 385762"/>
                <a:gd name="connsiteX21" fmla="*/ 1514475 w 3748088"/>
                <a:gd name="connsiteY21" fmla="*/ 342900 h 385762"/>
                <a:gd name="connsiteX22" fmla="*/ 1095375 w 3748088"/>
                <a:gd name="connsiteY22" fmla="*/ 347662 h 385762"/>
                <a:gd name="connsiteX23" fmla="*/ 1023938 w 3748088"/>
                <a:gd name="connsiteY23" fmla="*/ 352425 h 385762"/>
                <a:gd name="connsiteX24" fmla="*/ 904875 w 3748088"/>
                <a:gd name="connsiteY24" fmla="*/ 276225 h 385762"/>
                <a:gd name="connsiteX25" fmla="*/ 738188 w 3748088"/>
                <a:gd name="connsiteY25" fmla="*/ 242887 h 385762"/>
                <a:gd name="connsiteX26" fmla="*/ 614363 w 3748088"/>
                <a:gd name="connsiteY26" fmla="*/ 242887 h 385762"/>
                <a:gd name="connsiteX27" fmla="*/ 271463 w 3748088"/>
                <a:gd name="connsiteY27" fmla="*/ 252412 h 385762"/>
                <a:gd name="connsiteX28" fmla="*/ 142875 w 3748088"/>
                <a:gd name="connsiteY28" fmla="*/ 247650 h 385762"/>
                <a:gd name="connsiteX29" fmla="*/ 0 w 3748088"/>
                <a:gd name="connsiteY29" fmla="*/ 171450 h 385762"/>
                <a:gd name="connsiteX0" fmla="*/ 0 w 3748088"/>
                <a:gd name="connsiteY0" fmla="*/ 171450 h 385762"/>
                <a:gd name="connsiteX1" fmla="*/ 309563 w 3748088"/>
                <a:gd name="connsiteY1" fmla="*/ 109537 h 385762"/>
                <a:gd name="connsiteX2" fmla="*/ 933450 w 3748088"/>
                <a:gd name="connsiteY2" fmla="*/ 80962 h 385762"/>
                <a:gd name="connsiteX3" fmla="*/ 1452563 w 3748088"/>
                <a:gd name="connsiteY3" fmla="*/ 66675 h 385762"/>
                <a:gd name="connsiteX4" fmla="*/ 1843088 w 3748088"/>
                <a:gd name="connsiteY4" fmla="*/ 76200 h 385762"/>
                <a:gd name="connsiteX5" fmla="*/ 2185988 w 3748088"/>
                <a:gd name="connsiteY5" fmla="*/ 114300 h 385762"/>
                <a:gd name="connsiteX6" fmla="*/ 2376488 w 3748088"/>
                <a:gd name="connsiteY6" fmla="*/ 0 h 385762"/>
                <a:gd name="connsiteX7" fmla="*/ 2443163 w 3748088"/>
                <a:gd name="connsiteY7" fmla="*/ 33337 h 385762"/>
                <a:gd name="connsiteX8" fmla="*/ 2600325 w 3748088"/>
                <a:gd name="connsiteY8" fmla="*/ 19050 h 385762"/>
                <a:gd name="connsiteX9" fmla="*/ 2738438 w 3748088"/>
                <a:gd name="connsiteY9" fmla="*/ 61912 h 385762"/>
                <a:gd name="connsiteX10" fmla="*/ 3328988 w 3748088"/>
                <a:gd name="connsiteY10" fmla="*/ 76200 h 385762"/>
                <a:gd name="connsiteX11" fmla="*/ 3605213 w 3748088"/>
                <a:gd name="connsiteY11" fmla="*/ 52387 h 385762"/>
                <a:gd name="connsiteX12" fmla="*/ 3748088 w 3748088"/>
                <a:gd name="connsiteY12" fmla="*/ 57150 h 385762"/>
                <a:gd name="connsiteX13" fmla="*/ 3743325 w 3748088"/>
                <a:gd name="connsiteY13" fmla="*/ 290512 h 385762"/>
                <a:gd name="connsiteX14" fmla="*/ 3524250 w 3748088"/>
                <a:gd name="connsiteY14" fmla="*/ 204787 h 385762"/>
                <a:gd name="connsiteX15" fmla="*/ 3326607 w 3748088"/>
                <a:gd name="connsiteY15" fmla="*/ 197643 h 385762"/>
                <a:gd name="connsiteX16" fmla="*/ 3171825 w 3748088"/>
                <a:gd name="connsiteY16" fmla="*/ 228600 h 385762"/>
                <a:gd name="connsiteX17" fmla="*/ 3033713 w 3748088"/>
                <a:gd name="connsiteY17" fmla="*/ 319087 h 385762"/>
                <a:gd name="connsiteX18" fmla="*/ 2747963 w 3748088"/>
                <a:gd name="connsiteY18" fmla="*/ 333375 h 385762"/>
                <a:gd name="connsiteX19" fmla="*/ 2238375 w 3748088"/>
                <a:gd name="connsiteY19" fmla="*/ 376237 h 385762"/>
                <a:gd name="connsiteX20" fmla="*/ 1871663 w 3748088"/>
                <a:gd name="connsiteY20" fmla="*/ 385762 h 385762"/>
                <a:gd name="connsiteX21" fmla="*/ 1514475 w 3748088"/>
                <a:gd name="connsiteY21" fmla="*/ 342900 h 385762"/>
                <a:gd name="connsiteX22" fmla="*/ 1095375 w 3748088"/>
                <a:gd name="connsiteY22" fmla="*/ 347662 h 385762"/>
                <a:gd name="connsiteX23" fmla="*/ 1023938 w 3748088"/>
                <a:gd name="connsiteY23" fmla="*/ 352425 h 385762"/>
                <a:gd name="connsiteX24" fmla="*/ 904875 w 3748088"/>
                <a:gd name="connsiteY24" fmla="*/ 276225 h 385762"/>
                <a:gd name="connsiteX25" fmla="*/ 738188 w 3748088"/>
                <a:gd name="connsiteY25" fmla="*/ 242887 h 385762"/>
                <a:gd name="connsiteX26" fmla="*/ 614363 w 3748088"/>
                <a:gd name="connsiteY26" fmla="*/ 242887 h 385762"/>
                <a:gd name="connsiteX27" fmla="*/ 271463 w 3748088"/>
                <a:gd name="connsiteY27" fmla="*/ 252412 h 385762"/>
                <a:gd name="connsiteX28" fmla="*/ 142875 w 3748088"/>
                <a:gd name="connsiteY28" fmla="*/ 247650 h 385762"/>
                <a:gd name="connsiteX29" fmla="*/ 0 w 3748088"/>
                <a:gd name="connsiteY29" fmla="*/ 171450 h 385762"/>
                <a:gd name="connsiteX0" fmla="*/ 0 w 3748088"/>
                <a:gd name="connsiteY0" fmla="*/ 171450 h 409574"/>
                <a:gd name="connsiteX1" fmla="*/ 309563 w 3748088"/>
                <a:gd name="connsiteY1" fmla="*/ 109537 h 409574"/>
                <a:gd name="connsiteX2" fmla="*/ 933450 w 3748088"/>
                <a:gd name="connsiteY2" fmla="*/ 80962 h 409574"/>
                <a:gd name="connsiteX3" fmla="*/ 1452563 w 3748088"/>
                <a:gd name="connsiteY3" fmla="*/ 66675 h 409574"/>
                <a:gd name="connsiteX4" fmla="*/ 1843088 w 3748088"/>
                <a:gd name="connsiteY4" fmla="*/ 76200 h 409574"/>
                <a:gd name="connsiteX5" fmla="*/ 2185988 w 3748088"/>
                <a:gd name="connsiteY5" fmla="*/ 114300 h 409574"/>
                <a:gd name="connsiteX6" fmla="*/ 2376488 w 3748088"/>
                <a:gd name="connsiteY6" fmla="*/ 0 h 409574"/>
                <a:gd name="connsiteX7" fmla="*/ 2443163 w 3748088"/>
                <a:gd name="connsiteY7" fmla="*/ 33337 h 409574"/>
                <a:gd name="connsiteX8" fmla="*/ 2600325 w 3748088"/>
                <a:gd name="connsiteY8" fmla="*/ 19050 h 409574"/>
                <a:gd name="connsiteX9" fmla="*/ 2738438 w 3748088"/>
                <a:gd name="connsiteY9" fmla="*/ 61912 h 409574"/>
                <a:gd name="connsiteX10" fmla="*/ 3328988 w 3748088"/>
                <a:gd name="connsiteY10" fmla="*/ 76200 h 409574"/>
                <a:gd name="connsiteX11" fmla="*/ 3605213 w 3748088"/>
                <a:gd name="connsiteY11" fmla="*/ 52387 h 409574"/>
                <a:gd name="connsiteX12" fmla="*/ 3748088 w 3748088"/>
                <a:gd name="connsiteY12" fmla="*/ 57150 h 409574"/>
                <a:gd name="connsiteX13" fmla="*/ 3743325 w 3748088"/>
                <a:gd name="connsiteY13" fmla="*/ 290512 h 409574"/>
                <a:gd name="connsiteX14" fmla="*/ 3524250 w 3748088"/>
                <a:gd name="connsiteY14" fmla="*/ 204787 h 409574"/>
                <a:gd name="connsiteX15" fmla="*/ 3326607 w 3748088"/>
                <a:gd name="connsiteY15" fmla="*/ 197643 h 409574"/>
                <a:gd name="connsiteX16" fmla="*/ 3171825 w 3748088"/>
                <a:gd name="connsiteY16" fmla="*/ 228600 h 409574"/>
                <a:gd name="connsiteX17" fmla="*/ 3033713 w 3748088"/>
                <a:gd name="connsiteY17" fmla="*/ 319087 h 409574"/>
                <a:gd name="connsiteX18" fmla="*/ 2747963 w 3748088"/>
                <a:gd name="connsiteY18" fmla="*/ 333375 h 409574"/>
                <a:gd name="connsiteX19" fmla="*/ 2238375 w 3748088"/>
                <a:gd name="connsiteY19" fmla="*/ 376237 h 409574"/>
                <a:gd name="connsiteX20" fmla="*/ 1871663 w 3748088"/>
                <a:gd name="connsiteY20" fmla="*/ 385762 h 409574"/>
                <a:gd name="connsiteX21" fmla="*/ 1514475 w 3748088"/>
                <a:gd name="connsiteY21" fmla="*/ 342900 h 409574"/>
                <a:gd name="connsiteX22" fmla="*/ 1100138 w 3748088"/>
                <a:gd name="connsiteY22" fmla="*/ 409574 h 409574"/>
                <a:gd name="connsiteX23" fmla="*/ 1023938 w 3748088"/>
                <a:gd name="connsiteY23" fmla="*/ 352425 h 409574"/>
                <a:gd name="connsiteX24" fmla="*/ 904875 w 3748088"/>
                <a:gd name="connsiteY24" fmla="*/ 276225 h 409574"/>
                <a:gd name="connsiteX25" fmla="*/ 738188 w 3748088"/>
                <a:gd name="connsiteY25" fmla="*/ 242887 h 409574"/>
                <a:gd name="connsiteX26" fmla="*/ 614363 w 3748088"/>
                <a:gd name="connsiteY26" fmla="*/ 242887 h 409574"/>
                <a:gd name="connsiteX27" fmla="*/ 271463 w 3748088"/>
                <a:gd name="connsiteY27" fmla="*/ 252412 h 409574"/>
                <a:gd name="connsiteX28" fmla="*/ 142875 w 3748088"/>
                <a:gd name="connsiteY28" fmla="*/ 247650 h 409574"/>
                <a:gd name="connsiteX29" fmla="*/ 0 w 3748088"/>
                <a:gd name="connsiteY29" fmla="*/ 171450 h 409574"/>
                <a:gd name="connsiteX0" fmla="*/ 0 w 3748088"/>
                <a:gd name="connsiteY0" fmla="*/ 171450 h 438150"/>
                <a:gd name="connsiteX1" fmla="*/ 309563 w 3748088"/>
                <a:gd name="connsiteY1" fmla="*/ 109537 h 438150"/>
                <a:gd name="connsiteX2" fmla="*/ 933450 w 3748088"/>
                <a:gd name="connsiteY2" fmla="*/ 80962 h 438150"/>
                <a:gd name="connsiteX3" fmla="*/ 1452563 w 3748088"/>
                <a:gd name="connsiteY3" fmla="*/ 66675 h 438150"/>
                <a:gd name="connsiteX4" fmla="*/ 1843088 w 3748088"/>
                <a:gd name="connsiteY4" fmla="*/ 76200 h 438150"/>
                <a:gd name="connsiteX5" fmla="*/ 2185988 w 3748088"/>
                <a:gd name="connsiteY5" fmla="*/ 114300 h 438150"/>
                <a:gd name="connsiteX6" fmla="*/ 2376488 w 3748088"/>
                <a:gd name="connsiteY6" fmla="*/ 0 h 438150"/>
                <a:gd name="connsiteX7" fmla="*/ 2443163 w 3748088"/>
                <a:gd name="connsiteY7" fmla="*/ 33337 h 438150"/>
                <a:gd name="connsiteX8" fmla="*/ 2600325 w 3748088"/>
                <a:gd name="connsiteY8" fmla="*/ 19050 h 438150"/>
                <a:gd name="connsiteX9" fmla="*/ 2738438 w 3748088"/>
                <a:gd name="connsiteY9" fmla="*/ 61912 h 438150"/>
                <a:gd name="connsiteX10" fmla="*/ 3328988 w 3748088"/>
                <a:gd name="connsiteY10" fmla="*/ 76200 h 438150"/>
                <a:gd name="connsiteX11" fmla="*/ 3605213 w 3748088"/>
                <a:gd name="connsiteY11" fmla="*/ 52387 h 438150"/>
                <a:gd name="connsiteX12" fmla="*/ 3748088 w 3748088"/>
                <a:gd name="connsiteY12" fmla="*/ 57150 h 438150"/>
                <a:gd name="connsiteX13" fmla="*/ 3743325 w 3748088"/>
                <a:gd name="connsiteY13" fmla="*/ 290512 h 438150"/>
                <a:gd name="connsiteX14" fmla="*/ 3524250 w 3748088"/>
                <a:gd name="connsiteY14" fmla="*/ 204787 h 438150"/>
                <a:gd name="connsiteX15" fmla="*/ 3326607 w 3748088"/>
                <a:gd name="connsiteY15" fmla="*/ 197643 h 438150"/>
                <a:gd name="connsiteX16" fmla="*/ 3171825 w 3748088"/>
                <a:gd name="connsiteY16" fmla="*/ 228600 h 438150"/>
                <a:gd name="connsiteX17" fmla="*/ 3033713 w 3748088"/>
                <a:gd name="connsiteY17" fmla="*/ 319087 h 438150"/>
                <a:gd name="connsiteX18" fmla="*/ 2747963 w 3748088"/>
                <a:gd name="connsiteY18" fmla="*/ 333375 h 438150"/>
                <a:gd name="connsiteX19" fmla="*/ 2238375 w 3748088"/>
                <a:gd name="connsiteY19" fmla="*/ 376237 h 438150"/>
                <a:gd name="connsiteX20" fmla="*/ 1871663 w 3748088"/>
                <a:gd name="connsiteY20" fmla="*/ 385762 h 438150"/>
                <a:gd name="connsiteX21" fmla="*/ 1500188 w 3748088"/>
                <a:gd name="connsiteY21" fmla="*/ 438150 h 438150"/>
                <a:gd name="connsiteX22" fmla="*/ 1100138 w 3748088"/>
                <a:gd name="connsiteY22" fmla="*/ 409574 h 438150"/>
                <a:gd name="connsiteX23" fmla="*/ 1023938 w 3748088"/>
                <a:gd name="connsiteY23" fmla="*/ 352425 h 438150"/>
                <a:gd name="connsiteX24" fmla="*/ 904875 w 3748088"/>
                <a:gd name="connsiteY24" fmla="*/ 276225 h 438150"/>
                <a:gd name="connsiteX25" fmla="*/ 738188 w 3748088"/>
                <a:gd name="connsiteY25" fmla="*/ 242887 h 438150"/>
                <a:gd name="connsiteX26" fmla="*/ 614363 w 3748088"/>
                <a:gd name="connsiteY26" fmla="*/ 242887 h 438150"/>
                <a:gd name="connsiteX27" fmla="*/ 271463 w 3748088"/>
                <a:gd name="connsiteY27" fmla="*/ 252412 h 438150"/>
                <a:gd name="connsiteX28" fmla="*/ 142875 w 3748088"/>
                <a:gd name="connsiteY28" fmla="*/ 247650 h 438150"/>
                <a:gd name="connsiteX29" fmla="*/ 0 w 3748088"/>
                <a:gd name="connsiteY29" fmla="*/ 171450 h 438150"/>
                <a:gd name="connsiteX0" fmla="*/ 0 w 3748088"/>
                <a:gd name="connsiteY0" fmla="*/ 171450 h 452437"/>
                <a:gd name="connsiteX1" fmla="*/ 309563 w 3748088"/>
                <a:gd name="connsiteY1" fmla="*/ 109537 h 452437"/>
                <a:gd name="connsiteX2" fmla="*/ 933450 w 3748088"/>
                <a:gd name="connsiteY2" fmla="*/ 80962 h 452437"/>
                <a:gd name="connsiteX3" fmla="*/ 1452563 w 3748088"/>
                <a:gd name="connsiteY3" fmla="*/ 66675 h 452437"/>
                <a:gd name="connsiteX4" fmla="*/ 1843088 w 3748088"/>
                <a:gd name="connsiteY4" fmla="*/ 76200 h 452437"/>
                <a:gd name="connsiteX5" fmla="*/ 2185988 w 3748088"/>
                <a:gd name="connsiteY5" fmla="*/ 114300 h 452437"/>
                <a:gd name="connsiteX6" fmla="*/ 2376488 w 3748088"/>
                <a:gd name="connsiteY6" fmla="*/ 0 h 452437"/>
                <a:gd name="connsiteX7" fmla="*/ 2443163 w 3748088"/>
                <a:gd name="connsiteY7" fmla="*/ 33337 h 452437"/>
                <a:gd name="connsiteX8" fmla="*/ 2600325 w 3748088"/>
                <a:gd name="connsiteY8" fmla="*/ 19050 h 452437"/>
                <a:gd name="connsiteX9" fmla="*/ 2738438 w 3748088"/>
                <a:gd name="connsiteY9" fmla="*/ 61912 h 452437"/>
                <a:gd name="connsiteX10" fmla="*/ 3328988 w 3748088"/>
                <a:gd name="connsiteY10" fmla="*/ 76200 h 452437"/>
                <a:gd name="connsiteX11" fmla="*/ 3605213 w 3748088"/>
                <a:gd name="connsiteY11" fmla="*/ 52387 h 452437"/>
                <a:gd name="connsiteX12" fmla="*/ 3748088 w 3748088"/>
                <a:gd name="connsiteY12" fmla="*/ 57150 h 452437"/>
                <a:gd name="connsiteX13" fmla="*/ 3743325 w 3748088"/>
                <a:gd name="connsiteY13" fmla="*/ 290512 h 452437"/>
                <a:gd name="connsiteX14" fmla="*/ 3524250 w 3748088"/>
                <a:gd name="connsiteY14" fmla="*/ 204787 h 452437"/>
                <a:gd name="connsiteX15" fmla="*/ 3326607 w 3748088"/>
                <a:gd name="connsiteY15" fmla="*/ 197643 h 452437"/>
                <a:gd name="connsiteX16" fmla="*/ 3171825 w 3748088"/>
                <a:gd name="connsiteY16" fmla="*/ 228600 h 452437"/>
                <a:gd name="connsiteX17" fmla="*/ 3033713 w 3748088"/>
                <a:gd name="connsiteY17" fmla="*/ 319087 h 452437"/>
                <a:gd name="connsiteX18" fmla="*/ 2747963 w 3748088"/>
                <a:gd name="connsiteY18" fmla="*/ 333375 h 452437"/>
                <a:gd name="connsiteX19" fmla="*/ 2238375 w 3748088"/>
                <a:gd name="connsiteY19" fmla="*/ 376237 h 452437"/>
                <a:gd name="connsiteX20" fmla="*/ 1885950 w 3748088"/>
                <a:gd name="connsiteY20" fmla="*/ 452437 h 452437"/>
                <a:gd name="connsiteX21" fmla="*/ 1500188 w 3748088"/>
                <a:gd name="connsiteY21" fmla="*/ 438150 h 452437"/>
                <a:gd name="connsiteX22" fmla="*/ 1100138 w 3748088"/>
                <a:gd name="connsiteY22" fmla="*/ 409574 h 452437"/>
                <a:gd name="connsiteX23" fmla="*/ 1023938 w 3748088"/>
                <a:gd name="connsiteY23" fmla="*/ 352425 h 452437"/>
                <a:gd name="connsiteX24" fmla="*/ 904875 w 3748088"/>
                <a:gd name="connsiteY24" fmla="*/ 276225 h 452437"/>
                <a:gd name="connsiteX25" fmla="*/ 738188 w 3748088"/>
                <a:gd name="connsiteY25" fmla="*/ 242887 h 452437"/>
                <a:gd name="connsiteX26" fmla="*/ 614363 w 3748088"/>
                <a:gd name="connsiteY26" fmla="*/ 242887 h 452437"/>
                <a:gd name="connsiteX27" fmla="*/ 271463 w 3748088"/>
                <a:gd name="connsiteY27" fmla="*/ 252412 h 452437"/>
                <a:gd name="connsiteX28" fmla="*/ 142875 w 3748088"/>
                <a:gd name="connsiteY28" fmla="*/ 247650 h 452437"/>
                <a:gd name="connsiteX29" fmla="*/ 0 w 3748088"/>
                <a:gd name="connsiteY29" fmla="*/ 171450 h 452437"/>
                <a:gd name="connsiteX0" fmla="*/ 0 w 3748088"/>
                <a:gd name="connsiteY0" fmla="*/ 171450 h 461962"/>
                <a:gd name="connsiteX1" fmla="*/ 309563 w 3748088"/>
                <a:gd name="connsiteY1" fmla="*/ 109537 h 461962"/>
                <a:gd name="connsiteX2" fmla="*/ 933450 w 3748088"/>
                <a:gd name="connsiteY2" fmla="*/ 80962 h 461962"/>
                <a:gd name="connsiteX3" fmla="*/ 1452563 w 3748088"/>
                <a:gd name="connsiteY3" fmla="*/ 66675 h 461962"/>
                <a:gd name="connsiteX4" fmla="*/ 1843088 w 3748088"/>
                <a:gd name="connsiteY4" fmla="*/ 76200 h 461962"/>
                <a:gd name="connsiteX5" fmla="*/ 2185988 w 3748088"/>
                <a:gd name="connsiteY5" fmla="*/ 114300 h 461962"/>
                <a:gd name="connsiteX6" fmla="*/ 2376488 w 3748088"/>
                <a:gd name="connsiteY6" fmla="*/ 0 h 461962"/>
                <a:gd name="connsiteX7" fmla="*/ 2443163 w 3748088"/>
                <a:gd name="connsiteY7" fmla="*/ 33337 h 461962"/>
                <a:gd name="connsiteX8" fmla="*/ 2600325 w 3748088"/>
                <a:gd name="connsiteY8" fmla="*/ 19050 h 461962"/>
                <a:gd name="connsiteX9" fmla="*/ 2738438 w 3748088"/>
                <a:gd name="connsiteY9" fmla="*/ 61912 h 461962"/>
                <a:gd name="connsiteX10" fmla="*/ 3328988 w 3748088"/>
                <a:gd name="connsiteY10" fmla="*/ 76200 h 461962"/>
                <a:gd name="connsiteX11" fmla="*/ 3605213 w 3748088"/>
                <a:gd name="connsiteY11" fmla="*/ 52387 h 461962"/>
                <a:gd name="connsiteX12" fmla="*/ 3748088 w 3748088"/>
                <a:gd name="connsiteY12" fmla="*/ 57150 h 461962"/>
                <a:gd name="connsiteX13" fmla="*/ 3743325 w 3748088"/>
                <a:gd name="connsiteY13" fmla="*/ 290512 h 461962"/>
                <a:gd name="connsiteX14" fmla="*/ 3524250 w 3748088"/>
                <a:gd name="connsiteY14" fmla="*/ 204787 h 461962"/>
                <a:gd name="connsiteX15" fmla="*/ 3326607 w 3748088"/>
                <a:gd name="connsiteY15" fmla="*/ 197643 h 461962"/>
                <a:gd name="connsiteX16" fmla="*/ 3171825 w 3748088"/>
                <a:gd name="connsiteY16" fmla="*/ 228600 h 461962"/>
                <a:gd name="connsiteX17" fmla="*/ 3033713 w 3748088"/>
                <a:gd name="connsiteY17" fmla="*/ 319087 h 461962"/>
                <a:gd name="connsiteX18" fmla="*/ 2747963 w 3748088"/>
                <a:gd name="connsiteY18" fmla="*/ 333375 h 461962"/>
                <a:gd name="connsiteX19" fmla="*/ 2271713 w 3748088"/>
                <a:gd name="connsiteY19" fmla="*/ 461962 h 461962"/>
                <a:gd name="connsiteX20" fmla="*/ 1885950 w 3748088"/>
                <a:gd name="connsiteY20" fmla="*/ 452437 h 461962"/>
                <a:gd name="connsiteX21" fmla="*/ 1500188 w 3748088"/>
                <a:gd name="connsiteY21" fmla="*/ 438150 h 461962"/>
                <a:gd name="connsiteX22" fmla="*/ 1100138 w 3748088"/>
                <a:gd name="connsiteY22" fmla="*/ 409574 h 461962"/>
                <a:gd name="connsiteX23" fmla="*/ 1023938 w 3748088"/>
                <a:gd name="connsiteY23" fmla="*/ 352425 h 461962"/>
                <a:gd name="connsiteX24" fmla="*/ 904875 w 3748088"/>
                <a:gd name="connsiteY24" fmla="*/ 276225 h 461962"/>
                <a:gd name="connsiteX25" fmla="*/ 738188 w 3748088"/>
                <a:gd name="connsiteY25" fmla="*/ 242887 h 461962"/>
                <a:gd name="connsiteX26" fmla="*/ 614363 w 3748088"/>
                <a:gd name="connsiteY26" fmla="*/ 242887 h 461962"/>
                <a:gd name="connsiteX27" fmla="*/ 271463 w 3748088"/>
                <a:gd name="connsiteY27" fmla="*/ 252412 h 461962"/>
                <a:gd name="connsiteX28" fmla="*/ 142875 w 3748088"/>
                <a:gd name="connsiteY28" fmla="*/ 247650 h 461962"/>
                <a:gd name="connsiteX29" fmla="*/ 0 w 3748088"/>
                <a:gd name="connsiteY29" fmla="*/ 171450 h 461962"/>
                <a:gd name="connsiteX0" fmla="*/ 0 w 3748088"/>
                <a:gd name="connsiteY0" fmla="*/ 171450 h 461962"/>
                <a:gd name="connsiteX1" fmla="*/ 309563 w 3748088"/>
                <a:gd name="connsiteY1" fmla="*/ 109537 h 461962"/>
                <a:gd name="connsiteX2" fmla="*/ 933450 w 3748088"/>
                <a:gd name="connsiteY2" fmla="*/ 80962 h 461962"/>
                <a:gd name="connsiteX3" fmla="*/ 1452563 w 3748088"/>
                <a:gd name="connsiteY3" fmla="*/ 66675 h 461962"/>
                <a:gd name="connsiteX4" fmla="*/ 1843088 w 3748088"/>
                <a:gd name="connsiteY4" fmla="*/ 76200 h 461962"/>
                <a:gd name="connsiteX5" fmla="*/ 2185988 w 3748088"/>
                <a:gd name="connsiteY5" fmla="*/ 114300 h 461962"/>
                <a:gd name="connsiteX6" fmla="*/ 2376488 w 3748088"/>
                <a:gd name="connsiteY6" fmla="*/ 0 h 461962"/>
                <a:gd name="connsiteX7" fmla="*/ 2443163 w 3748088"/>
                <a:gd name="connsiteY7" fmla="*/ 33337 h 461962"/>
                <a:gd name="connsiteX8" fmla="*/ 2600325 w 3748088"/>
                <a:gd name="connsiteY8" fmla="*/ 19050 h 461962"/>
                <a:gd name="connsiteX9" fmla="*/ 2738438 w 3748088"/>
                <a:gd name="connsiteY9" fmla="*/ 61912 h 461962"/>
                <a:gd name="connsiteX10" fmla="*/ 3328988 w 3748088"/>
                <a:gd name="connsiteY10" fmla="*/ 76200 h 461962"/>
                <a:gd name="connsiteX11" fmla="*/ 3605213 w 3748088"/>
                <a:gd name="connsiteY11" fmla="*/ 52387 h 461962"/>
                <a:gd name="connsiteX12" fmla="*/ 3748088 w 3748088"/>
                <a:gd name="connsiteY12" fmla="*/ 57150 h 461962"/>
                <a:gd name="connsiteX13" fmla="*/ 3743325 w 3748088"/>
                <a:gd name="connsiteY13" fmla="*/ 290512 h 461962"/>
                <a:gd name="connsiteX14" fmla="*/ 3524250 w 3748088"/>
                <a:gd name="connsiteY14" fmla="*/ 204787 h 461962"/>
                <a:gd name="connsiteX15" fmla="*/ 3326607 w 3748088"/>
                <a:gd name="connsiteY15" fmla="*/ 197643 h 461962"/>
                <a:gd name="connsiteX16" fmla="*/ 3171825 w 3748088"/>
                <a:gd name="connsiteY16" fmla="*/ 228600 h 461962"/>
                <a:gd name="connsiteX17" fmla="*/ 3033713 w 3748088"/>
                <a:gd name="connsiteY17" fmla="*/ 319087 h 461962"/>
                <a:gd name="connsiteX18" fmla="*/ 2752725 w 3748088"/>
                <a:gd name="connsiteY18" fmla="*/ 385762 h 461962"/>
                <a:gd name="connsiteX19" fmla="*/ 2271713 w 3748088"/>
                <a:gd name="connsiteY19" fmla="*/ 461962 h 461962"/>
                <a:gd name="connsiteX20" fmla="*/ 1885950 w 3748088"/>
                <a:gd name="connsiteY20" fmla="*/ 452437 h 461962"/>
                <a:gd name="connsiteX21" fmla="*/ 1500188 w 3748088"/>
                <a:gd name="connsiteY21" fmla="*/ 438150 h 461962"/>
                <a:gd name="connsiteX22" fmla="*/ 1100138 w 3748088"/>
                <a:gd name="connsiteY22" fmla="*/ 409574 h 461962"/>
                <a:gd name="connsiteX23" fmla="*/ 1023938 w 3748088"/>
                <a:gd name="connsiteY23" fmla="*/ 352425 h 461962"/>
                <a:gd name="connsiteX24" fmla="*/ 904875 w 3748088"/>
                <a:gd name="connsiteY24" fmla="*/ 276225 h 461962"/>
                <a:gd name="connsiteX25" fmla="*/ 738188 w 3748088"/>
                <a:gd name="connsiteY25" fmla="*/ 242887 h 461962"/>
                <a:gd name="connsiteX26" fmla="*/ 614363 w 3748088"/>
                <a:gd name="connsiteY26" fmla="*/ 242887 h 461962"/>
                <a:gd name="connsiteX27" fmla="*/ 271463 w 3748088"/>
                <a:gd name="connsiteY27" fmla="*/ 252412 h 461962"/>
                <a:gd name="connsiteX28" fmla="*/ 142875 w 3748088"/>
                <a:gd name="connsiteY28" fmla="*/ 247650 h 461962"/>
                <a:gd name="connsiteX29" fmla="*/ 0 w 3748088"/>
                <a:gd name="connsiteY29" fmla="*/ 171450 h 461962"/>
                <a:gd name="connsiteX0" fmla="*/ 0 w 3748088"/>
                <a:gd name="connsiteY0" fmla="*/ 171450 h 461962"/>
                <a:gd name="connsiteX1" fmla="*/ 309563 w 3748088"/>
                <a:gd name="connsiteY1" fmla="*/ 109537 h 461962"/>
                <a:gd name="connsiteX2" fmla="*/ 933450 w 3748088"/>
                <a:gd name="connsiteY2" fmla="*/ 80962 h 461962"/>
                <a:gd name="connsiteX3" fmla="*/ 1452563 w 3748088"/>
                <a:gd name="connsiteY3" fmla="*/ 66675 h 461962"/>
                <a:gd name="connsiteX4" fmla="*/ 1843088 w 3748088"/>
                <a:gd name="connsiteY4" fmla="*/ 76200 h 461962"/>
                <a:gd name="connsiteX5" fmla="*/ 2185988 w 3748088"/>
                <a:gd name="connsiteY5" fmla="*/ 114300 h 461962"/>
                <a:gd name="connsiteX6" fmla="*/ 2376488 w 3748088"/>
                <a:gd name="connsiteY6" fmla="*/ 0 h 461962"/>
                <a:gd name="connsiteX7" fmla="*/ 2443163 w 3748088"/>
                <a:gd name="connsiteY7" fmla="*/ 33337 h 461962"/>
                <a:gd name="connsiteX8" fmla="*/ 2600325 w 3748088"/>
                <a:gd name="connsiteY8" fmla="*/ 19050 h 461962"/>
                <a:gd name="connsiteX9" fmla="*/ 2738438 w 3748088"/>
                <a:gd name="connsiteY9" fmla="*/ 61912 h 461962"/>
                <a:gd name="connsiteX10" fmla="*/ 3328988 w 3748088"/>
                <a:gd name="connsiteY10" fmla="*/ 76200 h 461962"/>
                <a:gd name="connsiteX11" fmla="*/ 3605213 w 3748088"/>
                <a:gd name="connsiteY11" fmla="*/ 52387 h 461962"/>
                <a:gd name="connsiteX12" fmla="*/ 3748088 w 3748088"/>
                <a:gd name="connsiteY12" fmla="*/ 57150 h 461962"/>
                <a:gd name="connsiteX13" fmla="*/ 3743325 w 3748088"/>
                <a:gd name="connsiteY13" fmla="*/ 290512 h 461962"/>
                <a:gd name="connsiteX14" fmla="*/ 3524250 w 3748088"/>
                <a:gd name="connsiteY14" fmla="*/ 204787 h 461962"/>
                <a:gd name="connsiteX15" fmla="*/ 3326607 w 3748088"/>
                <a:gd name="connsiteY15" fmla="*/ 197643 h 461962"/>
                <a:gd name="connsiteX16" fmla="*/ 3171825 w 3748088"/>
                <a:gd name="connsiteY16" fmla="*/ 228600 h 461962"/>
                <a:gd name="connsiteX17" fmla="*/ 3033713 w 3748088"/>
                <a:gd name="connsiteY17" fmla="*/ 319087 h 461962"/>
                <a:gd name="connsiteX18" fmla="*/ 2752725 w 3748088"/>
                <a:gd name="connsiteY18" fmla="*/ 385762 h 461962"/>
                <a:gd name="connsiteX19" fmla="*/ 2271713 w 3748088"/>
                <a:gd name="connsiteY19" fmla="*/ 461962 h 461962"/>
                <a:gd name="connsiteX20" fmla="*/ 1885950 w 3748088"/>
                <a:gd name="connsiteY20" fmla="*/ 452437 h 461962"/>
                <a:gd name="connsiteX21" fmla="*/ 1500188 w 3748088"/>
                <a:gd name="connsiteY21" fmla="*/ 438150 h 461962"/>
                <a:gd name="connsiteX22" fmla="*/ 1100138 w 3748088"/>
                <a:gd name="connsiteY22" fmla="*/ 409574 h 461962"/>
                <a:gd name="connsiteX23" fmla="*/ 1023938 w 3748088"/>
                <a:gd name="connsiteY23" fmla="*/ 352425 h 461962"/>
                <a:gd name="connsiteX24" fmla="*/ 904875 w 3748088"/>
                <a:gd name="connsiteY24" fmla="*/ 276225 h 461962"/>
                <a:gd name="connsiteX25" fmla="*/ 738188 w 3748088"/>
                <a:gd name="connsiteY25" fmla="*/ 242887 h 461962"/>
                <a:gd name="connsiteX26" fmla="*/ 614363 w 3748088"/>
                <a:gd name="connsiteY26" fmla="*/ 242887 h 461962"/>
                <a:gd name="connsiteX27" fmla="*/ 271463 w 3748088"/>
                <a:gd name="connsiteY27" fmla="*/ 252412 h 461962"/>
                <a:gd name="connsiteX28" fmla="*/ 142875 w 3748088"/>
                <a:gd name="connsiteY28" fmla="*/ 247650 h 461962"/>
                <a:gd name="connsiteX29" fmla="*/ 0 w 3748088"/>
                <a:gd name="connsiteY29" fmla="*/ 171450 h 461962"/>
                <a:gd name="connsiteX0" fmla="*/ 0 w 3748088"/>
                <a:gd name="connsiteY0" fmla="*/ 171450 h 473075"/>
                <a:gd name="connsiteX1" fmla="*/ 309563 w 3748088"/>
                <a:gd name="connsiteY1" fmla="*/ 109537 h 473075"/>
                <a:gd name="connsiteX2" fmla="*/ 933450 w 3748088"/>
                <a:gd name="connsiteY2" fmla="*/ 80962 h 473075"/>
                <a:gd name="connsiteX3" fmla="*/ 1452563 w 3748088"/>
                <a:gd name="connsiteY3" fmla="*/ 66675 h 473075"/>
                <a:gd name="connsiteX4" fmla="*/ 1843088 w 3748088"/>
                <a:gd name="connsiteY4" fmla="*/ 76200 h 473075"/>
                <a:gd name="connsiteX5" fmla="*/ 2185988 w 3748088"/>
                <a:gd name="connsiteY5" fmla="*/ 114300 h 473075"/>
                <a:gd name="connsiteX6" fmla="*/ 2376488 w 3748088"/>
                <a:gd name="connsiteY6" fmla="*/ 0 h 473075"/>
                <a:gd name="connsiteX7" fmla="*/ 2443163 w 3748088"/>
                <a:gd name="connsiteY7" fmla="*/ 33337 h 473075"/>
                <a:gd name="connsiteX8" fmla="*/ 2600325 w 3748088"/>
                <a:gd name="connsiteY8" fmla="*/ 19050 h 473075"/>
                <a:gd name="connsiteX9" fmla="*/ 2738438 w 3748088"/>
                <a:gd name="connsiteY9" fmla="*/ 61912 h 473075"/>
                <a:gd name="connsiteX10" fmla="*/ 3328988 w 3748088"/>
                <a:gd name="connsiteY10" fmla="*/ 76200 h 473075"/>
                <a:gd name="connsiteX11" fmla="*/ 3605213 w 3748088"/>
                <a:gd name="connsiteY11" fmla="*/ 52387 h 473075"/>
                <a:gd name="connsiteX12" fmla="*/ 3748088 w 3748088"/>
                <a:gd name="connsiteY12" fmla="*/ 57150 h 473075"/>
                <a:gd name="connsiteX13" fmla="*/ 3743325 w 3748088"/>
                <a:gd name="connsiteY13" fmla="*/ 290512 h 473075"/>
                <a:gd name="connsiteX14" fmla="*/ 3524250 w 3748088"/>
                <a:gd name="connsiteY14" fmla="*/ 204787 h 473075"/>
                <a:gd name="connsiteX15" fmla="*/ 3326607 w 3748088"/>
                <a:gd name="connsiteY15" fmla="*/ 197643 h 473075"/>
                <a:gd name="connsiteX16" fmla="*/ 3171825 w 3748088"/>
                <a:gd name="connsiteY16" fmla="*/ 228600 h 473075"/>
                <a:gd name="connsiteX17" fmla="*/ 3033713 w 3748088"/>
                <a:gd name="connsiteY17" fmla="*/ 319087 h 473075"/>
                <a:gd name="connsiteX18" fmla="*/ 2733675 w 3748088"/>
                <a:gd name="connsiteY18" fmla="*/ 423862 h 473075"/>
                <a:gd name="connsiteX19" fmla="*/ 2271713 w 3748088"/>
                <a:gd name="connsiteY19" fmla="*/ 461962 h 473075"/>
                <a:gd name="connsiteX20" fmla="*/ 1885950 w 3748088"/>
                <a:gd name="connsiteY20" fmla="*/ 452437 h 473075"/>
                <a:gd name="connsiteX21" fmla="*/ 1500188 w 3748088"/>
                <a:gd name="connsiteY21" fmla="*/ 438150 h 473075"/>
                <a:gd name="connsiteX22" fmla="*/ 1100138 w 3748088"/>
                <a:gd name="connsiteY22" fmla="*/ 409574 h 473075"/>
                <a:gd name="connsiteX23" fmla="*/ 1023938 w 3748088"/>
                <a:gd name="connsiteY23" fmla="*/ 352425 h 473075"/>
                <a:gd name="connsiteX24" fmla="*/ 904875 w 3748088"/>
                <a:gd name="connsiteY24" fmla="*/ 276225 h 473075"/>
                <a:gd name="connsiteX25" fmla="*/ 738188 w 3748088"/>
                <a:gd name="connsiteY25" fmla="*/ 242887 h 473075"/>
                <a:gd name="connsiteX26" fmla="*/ 614363 w 3748088"/>
                <a:gd name="connsiteY26" fmla="*/ 242887 h 473075"/>
                <a:gd name="connsiteX27" fmla="*/ 271463 w 3748088"/>
                <a:gd name="connsiteY27" fmla="*/ 252412 h 473075"/>
                <a:gd name="connsiteX28" fmla="*/ 142875 w 3748088"/>
                <a:gd name="connsiteY28" fmla="*/ 247650 h 473075"/>
                <a:gd name="connsiteX29" fmla="*/ 0 w 3748088"/>
                <a:gd name="connsiteY29" fmla="*/ 171450 h 473075"/>
                <a:gd name="connsiteX0" fmla="*/ 0 w 3748088"/>
                <a:gd name="connsiteY0" fmla="*/ 171450 h 473075"/>
                <a:gd name="connsiteX1" fmla="*/ 309563 w 3748088"/>
                <a:gd name="connsiteY1" fmla="*/ 109537 h 473075"/>
                <a:gd name="connsiteX2" fmla="*/ 933450 w 3748088"/>
                <a:gd name="connsiteY2" fmla="*/ 80962 h 473075"/>
                <a:gd name="connsiteX3" fmla="*/ 1452563 w 3748088"/>
                <a:gd name="connsiteY3" fmla="*/ 66675 h 473075"/>
                <a:gd name="connsiteX4" fmla="*/ 1843088 w 3748088"/>
                <a:gd name="connsiteY4" fmla="*/ 76200 h 473075"/>
                <a:gd name="connsiteX5" fmla="*/ 2185988 w 3748088"/>
                <a:gd name="connsiteY5" fmla="*/ 114300 h 473075"/>
                <a:gd name="connsiteX6" fmla="*/ 2376488 w 3748088"/>
                <a:gd name="connsiteY6" fmla="*/ 0 h 473075"/>
                <a:gd name="connsiteX7" fmla="*/ 2443163 w 3748088"/>
                <a:gd name="connsiteY7" fmla="*/ 33337 h 473075"/>
                <a:gd name="connsiteX8" fmla="*/ 2600325 w 3748088"/>
                <a:gd name="connsiteY8" fmla="*/ 19050 h 473075"/>
                <a:gd name="connsiteX9" fmla="*/ 2738438 w 3748088"/>
                <a:gd name="connsiteY9" fmla="*/ 61912 h 473075"/>
                <a:gd name="connsiteX10" fmla="*/ 3328988 w 3748088"/>
                <a:gd name="connsiteY10" fmla="*/ 76200 h 473075"/>
                <a:gd name="connsiteX11" fmla="*/ 3605213 w 3748088"/>
                <a:gd name="connsiteY11" fmla="*/ 52387 h 473075"/>
                <a:gd name="connsiteX12" fmla="*/ 3748088 w 3748088"/>
                <a:gd name="connsiteY12" fmla="*/ 57150 h 473075"/>
                <a:gd name="connsiteX13" fmla="*/ 3743325 w 3748088"/>
                <a:gd name="connsiteY13" fmla="*/ 290512 h 473075"/>
                <a:gd name="connsiteX14" fmla="*/ 3524250 w 3748088"/>
                <a:gd name="connsiteY14" fmla="*/ 204787 h 473075"/>
                <a:gd name="connsiteX15" fmla="*/ 3326607 w 3748088"/>
                <a:gd name="connsiteY15" fmla="*/ 197643 h 473075"/>
                <a:gd name="connsiteX16" fmla="*/ 3171825 w 3748088"/>
                <a:gd name="connsiteY16" fmla="*/ 228600 h 473075"/>
                <a:gd name="connsiteX17" fmla="*/ 3033713 w 3748088"/>
                <a:gd name="connsiteY17" fmla="*/ 347662 h 473075"/>
                <a:gd name="connsiteX18" fmla="*/ 2733675 w 3748088"/>
                <a:gd name="connsiteY18" fmla="*/ 423862 h 473075"/>
                <a:gd name="connsiteX19" fmla="*/ 2271713 w 3748088"/>
                <a:gd name="connsiteY19" fmla="*/ 461962 h 473075"/>
                <a:gd name="connsiteX20" fmla="*/ 1885950 w 3748088"/>
                <a:gd name="connsiteY20" fmla="*/ 452437 h 473075"/>
                <a:gd name="connsiteX21" fmla="*/ 1500188 w 3748088"/>
                <a:gd name="connsiteY21" fmla="*/ 438150 h 473075"/>
                <a:gd name="connsiteX22" fmla="*/ 1100138 w 3748088"/>
                <a:gd name="connsiteY22" fmla="*/ 409574 h 473075"/>
                <a:gd name="connsiteX23" fmla="*/ 1023938 w 3748088"/>
                <a:gd name="connsiteY23" fmla="*/ 352425 h 473075"/>
                <a:gd name="connsiteX24" fmla="*/ 904875 w 3748088"/>
                <a:gd name="connsiteY24" fmla="*/ 276225 h 473075"/>
                <a:gd name="connsiteX25" fmla="*/ 738188 w 3748088"/>
                <a:gd name="connsiteY25" fmla="*/ 242887 h 473075"/>
                <a:gd name="connsiteX26" fmla="*/ 614363 w 3748088"/>
                <a:gd name="connsiteY26" fmla="*/ 242887 h 473075"/>
                <a:gd name="connsiteX27" fmla="*/ 271463 w 3748088"/>
                <a:gd name="connsiteY27" fmla="*/ 252412 h 473075"/>
                <a:gd name="connsiteX28" fmla="*/ 142875 w 3748088"/>
                <a:gd name="connsiteY28" fmla="*/ 247650 h 473075"/>
                <a:gd name="connsiteX29" fmla="*/ 0 w 3748088"/>
                <a:gd name="connsiteY29" fmla="*/ 171450 h 473075"/>
                <a:gd name="connsiteX0" fmla="*/ 0 w 3748088"/>
                <a:gd name="connsiteY0" fmla="*/ 171450 h 501650"/>
                <a:gd name="connsiteX1" fmla="*/ 309563 w 3748088"/>
                <a:gd name="connsiteY1" fmla="*/ 109537 h 501650"/>
                <a:gd name="connsiteX2" fmla="*/ 933450 w 3748088"/>
                <a:gd name="connsiteY2" fmla="*/ 80962 h 501650"/>
                <a:gd name="connsiteX3" fmla="*/ 1452563 w 3748088"/>
                <a:gd name="connsiteY3" fmla="*/ 66675 h 501650"/>
                <a:gd name="connsiteX4" fmla="*/ 1843088 w 3748088"/>
                <a:gd name="connsiteY4" fmla="*/ 76200 h 501650"/>
                <a:gd name="connsiteX5" fmla="*/ 2185988 w 3748088"/>
                <a:gd name="connsiteY5" fmla="*/ 114300 h 501650"/>
                <a:gd name="connsiteX6" fmla="*/ 2376488 w 3748088"/>
                <a:gd name="connsiteY6" fmla="*/ 0 h 501650"/>
                <a:gd name="connsiteX7" fmla="*/ 2443163 w 3748088"/>
                <a:gd name="connsiteY7" fmla="*/ 33337 h 501650"/>
                <a:gd name="connsiteX8" fmla="*/ 2600325 w 3748088"/>
                <a:gd name="connsiteY8" fmla="*/ 19050 h 501650"/>
                <a:gd name="connsiteX9" fmla="*/ 2738438 w 3748088"/>
                <a:gd name="connsiteY9" fmla="*/ 61912 h 501650"/>
                <a:gd name="connsiteX10" fmla="*/ 3328988 w 3748088"/>
                <a:gd name="connsiteY10" fmla="*/ 76200 h 501650"/>
                <a:gd name="connsiteX11" fmla="*/ 3605213 w 3748088"/>
                <a:gd name="connsiteY11" fmla="*/ 52387 h 501650"/>
                <a:gd name="connsiteX12" fmla="*/ 3748088 w 3748088"/>
                <a:gd name="connsiteY12" fmla="*/ 57150 h 501650"/>
                <a:gd name="connsiteX13" fmla="*/ 3743325 w 3748088"/>
                <a:gd name="connsiteY13" fmla="*/ 290512 h 501650"/>
                <a:gd name="connsiteX14" fmla="*/ 3524250 w 3748088"/>
                <a:gd name="connsiteY14" fmla="*/ 204787 h 501650"/>
                <a:gd name="connsiteX15" fmla="*/ 3326607 w 3748088"/>
                <a:gd name="connsiteY15" fmla="*/ 197643 h 501650"/>
                <a:gd name="connsiteX16" fmla="*/ 3171825 w 3748088"/>
                <a:gd name="connsiteY16" fmla="*/ 228600 h 501650"/>
                <a:gd name="connsiteX17" fmla="*/ 3033713 w 3748088"/>
                <a:gd name="connsiteY17" fmla="*/ 347662 h 501650"/>
                <a:gd name="connsiteX18" fmla="*/ 2781300 w 3748088"/>
                <a:gd name="connsiteY18" fmla="*/ 452437 h 501650"/>
                <a:gd name="connsiteX19" fmla="*/ 2271713 w 3748088"/>
                <a:gd name="connsiteY19" fmla="*/ 461962 h 501650"/>
                <a:gd name="connsiteX20" fmla="*/ 1885950 w 3748088"/>
                <a:gd name="connsiteY20" fmla="*/ 452437 h 501650"/>
                <a:gd name="connsiteX21" fmla="*/ 1500188 w 3748088"/>
                <a:gd name="connsiteY21" fmla="*/ 438150 h 501650"/>
                <a:gd name="connsiteX22" fmla="*/ 1100138 w 3748088"/>
                <a:gd name="connsiteY22" fmla="*/ 409574 h 501650"/>
                <a:gd name="connsiteX23" fmla="*/ 1023938 w 3748088"/>
                <a:gd name="connsiteY23" fmla="*/ 352425 h 501650"/>
                <a:gd name="connsiteX24" fmla="*/ 904875 w 3748088"/>
                <a:gd name="connsiteY24" fmla="*/ 276225 h 501650"/>
                <a:gd name="connsiteX25" fmla="*/ 738188 w 3748088"/>
                <a:gd name="connsiteY25" fmla="*/ 242887 h 501650"/>
                <a:gd name="connsiteX26" fmla="*/ 614363 w 3748088"/>
                <a:gd name="connsiteY26" fmla="*/ 242887 h 501650"/>
                <a:gd name="connsiteX27" fmla="*/ 271463 w 3748088"/>
                <a:gd name="connsiteY27" fmla="*/ 252412 h 501650"/>
                <a:gd name="connsiteX28" fmla="*/ 142875 w 3748088"/>
                <a:gd name="connsiteY28" fmla="*/ 247650 h 501650"/>
                <a:gd name="connsiteX29" fmla="*/ 0 w 3748088"/>
                <a:gd name="connsiteY29" fmla="*/ 171450 h 501650"/>
                <a:gd name="connsiteX0" fmla="*/ 0 w 3748088"/>
                <a:gd name="connsiteY0" fmla="*/ 152400 h 482600"/>
                <a:gd name="connsiteX1" fmla="*/ 309563 w 3748088"/>
                <a:gd name="connsiteY1" fmla="*/ 90487 h 482600"/>
                <a:gd name="connsiteX2" fmla="*/ 933450 w 3748088"/>
                <a:gd name="connsiteY2" fmla="*/ 61912 h 482600"/>
                <a:gd name="connsiteX3" fmla="*/ 1452563 w 3748088"/>
                <a:gd name="connsiteY3" fmla="*/ 47625 h 482600"/>
                <a:gd name="connsiteX4" fmla="*/ 1843088 w 3748088"/>
                <a:gd name="connsiteY4" fmla="*/ 57150 h 482600"/>
                <a:gd name="connsiteX5" fmla="*/ 2185988 w 3748088"/>
                <a:gd name="connsiteY5" fmla="*/ 95250 h 482600"/>
                <a:gd name="connsiteX6" fmla="*/ 2381251 w 3748088"/>
                <a:gd name="connsiteY6" fmla="*/ 26194 h 482600"/>
                <a:gd name="connsiteX7" fmla="*/ 2443163 w 3748088"/>
                <a:gd name="connsiteY7" fmla="*/ 14287 h 482600"/>
                <a:gd name="connsiteX8" fmla="*/ 2600325 w 3748088"/>
                <a:gd name="connsiteY8" fmla="*/ 0 h 482600"/>
                <a:gd name="connsiteX9" fmla="*/ 2738438 w 3748088"/>
                <a:gd name="connsiteY9" fmla="*/ 42862 h 482600"/>
                <a:gd name="connsiteX10" fmla="*/ 3328988 w 3748088"/>
                <a:gd name="connsiteY10" fmla="*/ 57150 h 482600"/>
                <a:gd name="connsiteX11" fmla="*/ 3605213 w 3748088"/>
                <a:gd name="connsiteY11" fmla="*/ 33337 h 482600"/>
                <a:gd name="connsiteX12" fmla="*/ 3748088 w 3748088"/>
                <a:gd name="connsiteY12" fmla="*/ 38100 h 482600"/>
                <a:gd name="connsiteX13" fmla="*/ 3743325 w 3748088"/>
                <a:gd name="connsiteY13" fmla="*/ 271462 h 482600"/>
                <a:gd name="connsiteX14" fmla="*/ 3524250 w 3748088"/>
                <a:gd name="connsiteY14" fmla="*/ 185737 h 482600"/>
                <a:gd name="connsiteX15" fmla="*/ 3326607 w 3748088"/>
                <a:gd name="connsiteY15" fmla="*/ 178593 h 482600"/>
                <a:gd name="connsiteX16" fmla="*/ 3171825 w 3748088"/>
                <a:gd name="connsiteY16" fmla="*/ 209550 h 482600"/>
                <a:gd name="connsiteX17" fmla="*/ 3033713 w 3748088"/>
                <a:gd name="connsiteY17" fmla="*/ 328612 h 482600"/>
                <a:gd name="connsiteX18" fmla="*/ 2781300 w 3748088"/>
                <a:gd name="connsiteY18" fmla="*/ 433387 h 482600"/>
                <a:gd name="connsiteX19" fmla="*/ 2271713 w 3748088"/>
                <a:gd name="connsiteY19" fmla="*/ 442912 h 482600"/>
                <a:gd name="connsiteX20" fmla="*/ 1885950 w 3748088"/>
                <a:gd name="connsiteY20" fmla="*/ 433387 h 482600"/>
                <a:gd name="connsiteX21" fmla="*/ 1500188 w 3748088"/>
                <a:gd name="connsiteY21" fmla="*/ 419100 h 482600"/>
                <a:gd name="connsiteX22" fmla="*/ 1100138 w 3748088"/>
                <a:gd name="connsiteY22" fmla="*/ 390524 h 482600"/>
                <a:gd name="connsiteX23" fmla="*/ 1023938 w 3748088"/>
                <a:gd name="connsiteY23" fmla="*/ 333375 h 482600"/>
                <a:gd name="connsiteX24" fmla="*/ 904875 w 3748088"/>
                <a:gd name="connsiteY24" fmla="*/ 257175 h 482600"/>
                <a:gd name="connsiteX25" fmla="*/ 738188 w 3748088"/>
                <a:gd name="connsiteY25" fmla="*/ 223837 h 482600"/>
                <a:gd name="connsiteX26" fmla="*/ 614363 w 3748088"/>
                <a:gd name="connsiteY26" fmla="*/ 223837 h 482600"/>
                <a:gd name="connsiteX27" fmla="*/ 271463 w 3748088"/>
                <a:gd name="connsiteY27" fmla="*/ 233362 h 482600"/>
                <a:gd name="connsiteX28" fmla="*/ 142875 w 3748088"/>
                <a:gd name="connsiteY28" fmla="*/ 228600 h 482600"/>
                <a:gd name="connsiteX29" fmla="*/ 0 w 3748088"/>
                <a:gd name="connsiteY29" fmla="*/ 152400 h 482600"/>
                <a:gd name="connsiteX0" fmla="*/ 0 w 3748088"/>
                <a:gd name="connsiteY0" fmla="*/ 138113 h 468313"/>
                <a:gd name="connsiteX1" fmla="*/ 309563 w 3748088"/>
                <a:gd name="connsiteY1" fmla="*/ 76200 h 468313"/>
                <a:gd name="connsiteX2" fmla="*/ 933450 w 3748088"/>
                <a:gd name="connsiteY2" fmla="*/ 47625 h 468313"/>
                <a:gd name="connsiteX3" fmla="*/ 1452563 w 3748088"/>
                <a:gd name="connsiteY3" fmla="*/ 33338 h 468313"/>
                <a:gd name="connsiteX4" fmla="*/ 1843088 w 3748088"/>
                <a:gd name="connsiteY4" fmla="*/ 42863 h 468313"/>
                <a:gd name="connsiteX5" fmla="*/ 2185988 w 3748088"/>
                <a:gd name="connsiteY5" fmla="*/ 80963 h 468313"/>
                <a:gd name="connsiteX6" fmla="*/ 2381251 w 3748088"/>
                <a:gd name="connsiteY6" fmla="*/ 11907 h 468313"/>
                <a:gd name="connsiteX7" fmla="*/ 2443163 w 3748088"/>
                <a:gd name="connsiteY7" fmla="*/ 0 h 468313"/>
                <a:gd name="connsiteX8" fmla="*/ 2597944 w 3748088"/>
                <a:gd name="connsiteY8" fmla="*/ 26195 h 468313"/>
                <a:gd name="connsiteX9" fmla="*/ 2738438 w 3748088"/>
                <a:gd name="connsiteY9" fmla="*/ 28575 h 468313"/>
                <a:gd name="connsiteX10" fmla="*/ 3328988 w 3748088"/>
                <a:gd name="connsiteY10" fmla="*/ 42863 h 468313"/>
                <a:gd name="connsiteX11" fmla="*/ 3605213 w 3748088"/>
                <a:gd name="connsiteY11" fmla="*/ 19050 h 468313"/>
                <a:gd name="connsiteX12" fmla="*/ 3748088 w 3748088"/>
                <a:gd name="connsiteY12" fmla="*/ 23813 h 468313"/>
                <a:gd name="connsiteX13" fmla="*/ 3743325 w 3748088"/>
                <a:gd name="connsiteY13" fmla="*/ 257175 h 468313"/>
                <a:gd name="connsiteX14" fmla="*/ 3524250 w 3748088"/>
                <a:gd name="connsiteY14" fmla="*/ 171450 h 468313"/>
                <a:gd name="connsiteX15" fmla="*/ 3326607 w 3748088"/>
                <a:gd name="connsiteY15" fmla="*/ 164306 h 468313"/>
                <a:gd name="connsiteX16" fmla="*/ 3171825 w 3748088"/>
                <a:gd name="connsiteY16" fmla="*/ 195263 h 468313"/>
                <a:gd name="connsiteX17" fmla="*/ 3033713 w 3748088"/>
                <a:gd name="connsiteY17" fmla="*/ 314325 h 468313"/>
                <a:gd name="connsiteX18" fmla="*/ 2781300 w 3748088"/>
                <a:gd name="connsiteY18" fmla="*/ 419100 h 468313"/>
                <a:gd name="connsiteX19" fmla="*/ 2271713 w 3748088"/>
                <a:gd name="connsiteY19" fmla="*/ 428625 h 468313"/>
                <a:gd name="connsiteX20" fmla="*/ 1885950 w 3748088"/>
                <a:gd name="connsiteY20" fmla="*/ 419100 h 468313"/>
                <a:gd name="connsiteX21" fmla="*/ 1500188 w 3748088"/>
                <a:gd name="connsiteY21" fmla="*/ 404813 h 468313"/>
                <a:gd name="connsiteX22" fmla="*/ 1100138 w 3748088"/>
                <a:gd name="connsiteY22" fmla="*/ 376237 h 468313"/>
                <a:gd name="connsiteX23" fmla="*/ 1023938 w 3748088"/>
                <a:gd name="connsiteY23" fmla="*/ 319088 h 468313"/>
                <a:gd name="connsiteX24" fmla="*/ 904875 w 3748088"/>
                <a:gd name="connsiteY24" fmla="*/ 242888 h 468313"/>
                <a:gd name="connsiteX25" fmla="*/ 738188 w 3748088"/>
                <a:gd name="connsiteY25" fmla="*/ 209550 h 468313"/>
                <a:gd name="connsiteX26" fmla="*/ 614363 w 3748088"/>
                <a:gd name="connsiteY26" fmla="*/ 209550 h 468313"/>
                <a:gd name="connsiteX27" fmla="*/ 271463 w 3748088"/>
                <a:gd name="connsiteY27" fmla="*/ 219075 h 468313"/>
                <a:gd name="connsiteX28" fmla="*/ 142875 w 3748088"/>
                <a:gd name="connsiteY28" fmla="*/ 214313 h 468313"/>
                <a:gd name="connsiteX29" fmla="*/ 0 w 3748088"/>
                <a:gd name="connsiteY29" fmla="*/ 138113 h 468313"/>
                <a:gd name="connsiteX0" fmla="*/ 0 w 3748088"/>
                <a:gd name="connsiteY0" fmla="*/ 126206 h 456406"/>
                <a:gd name="connsiteX1" fmla="*/ 309563 w 3748088"/>
                <a:gd name="connsiteY1" fmla="*/ 64293 h 456406"/>
                <a:gd name="connsiteX2" fmla="*/ 933450 w 3748088"/>
                <a:gd name="connsiteY2" fmla="*/ 35718 h 456406"/>
                <a:gd name="connsiteX3" fmla="*/ 1452563 w 3748088"/>
                <a:gd name="connsiteY3" fmla="*/ 21431 h 456406"/>
                <a:gd name="connsiteX4" fmla="*/ 1843088 w 3748088"/>
                <a:gd name="connsiteY4" fmla="*/ 30956 h 456406"/>
                <a:gd name="connsiteX5" fmla="*/ 2185988 w 3748088"/>
                <a:gd name="connsiteY5" fmla="*/ 69056 h 456406"/>
                <a:gd name="connsiteX6" fmla="*/ 2381251 w 3748088"/>
                <a:gd name="connsiteY6" fmla="*/ 0 h 456406"/>
                <a:gd name="connsiteX7" fmla="*/ 2455069 w 3748088"/>
                <a:gd name="connsiteY7" fmla="*/ 14286 h 456406"/>
                <a:gd name="connsiteX8" fmla="*/ 2597944 w 3748088"/>
                <a:gd name="connsiteY8" fmla="*/ 14288 h 456406"/>
                <a:gd name="connsiteX9" fmla="*/ 2738438 w 3748088"/>
                <a:gd name="connsiteY9" fmla="*/ 16668 h 456406"/>
                <a:gd name="connsiteX10" fmla="*/ 3328988 w 3748088"/>
                <a:gd name="connsiteY10" fmla="*/ 30956 h 456406"/>
                <a:gd name="connsiteX11" fmla="*/ 3605213 w 3748088"/>
                <a:gd name="connsiteY11" fmla="*/ 7143 h 456406"/>
                <a:gd name="connsiteX12" fmla="*/ 3748088 w 3748088"/>
                <a:gd name="connsiteY12" fmla="*/ 11906 h 456406"/>
                <a:gd name="connsiteX13" fmla="*/ 3743325 w 3748088"/>
                <a:gd name="connsiteY13" fmla="*/ 245268 h 456406"/>
                <a:gd name="connsiteX14" fmla="*/ 3524250 w 3748088"/>
                <a:gd name="connsiteY14" fmla="*/ 159543 h 456406"/>
                <a:gd name="connsiteX15" fmla="*/ 3326607 w 3748088"/>
                <a:gd name="connsiteY15" fmla="*/ 152399 h 456406"/>
                <a:gd name="connsiteX16" fmla="*/ 3171825 w 3748088"/>
                <a:gd name="connsiteY16" fmla="*/ 183356 h 456406"/>
                <a:gd name="connsiteX17" fmla="*/ 3033713 w 3748088"/>
                <a:gd name="connsiteY17" fmla="*/ 302418 h 456406"/>
                <a:gd name="connsiteX18" fmla="*/ 2781300 w 3748088"/>
                <a:gd name="connsiteY18" fmla="*/ 407193 h 456406"/>
                <a:gd name="connsiteX19" fmla="*/ 2271713 w 3748088"/>
                <a:gd name="connsiteY19" fmla="*/ 416718 h 456406"/>
                <a:gd name="connsiteX20" fmla="*/ 1885950 w 3748088"/>
                <a:gd name="connsiteY20" fmla="*/ 407193 h 456406"/>
                <a:gd name="connsiteX21" fmla="*/ 1500188 w 3748088"/>
                <a:gd name="connsiteY21" fmla="*/ 392906 h 456406"/>
                <a:gd name="connsiteX22" fmla="*/ 1100138 w 3748088"/>
                <a:gd name="connsiteY22" fmla="*/ 364330 h 456406"/>
                <a:gd name="connsiteX23" fmla="*/ 1023938 w 3748088"/>
                <a:gd name="connsiteY23" fmla="*/ 307181 h 456406"/>
                <a:gd name="connsiteX24" fmla="*/ 904875 w 3748088"/>
                <a:gd name="connsiteY24" fmla="*/ 230981 h 456406"/>
                <a:gd name="connsiteX25" fmla="*/ 738188 w 3748088"/>
                <a:gd name="connsiteY25" fmla="*/ 197643 h 456406"/>
                <a:gd name="connsiteX26" fmla="*/ 614363 w 3748088"/>
                <a:gd name="connsiteY26" fmla="*/ 197643 h 456406"/>
                <a:gd name="connsiteX27" fmla="*/ 271463 w 3748088"/>
                <a:gd name="connsiteY27" fmla="*/ 207168 h 456406"/>
                <a:gd name="connsiteX28" fmla="*/ 142875 w 3748088"/>
                <a:gd name="connsiteY28" fmla="*/ 202406 h 456406"/>
                <a:gd name="connsiteX29" fmla="*/ 0 w 3748088"/>
                <a:gd name="connsiteY29" fmla="*/ 126206 h 456406"/>
                <a:gd name="connsiteX0" fmla="*/ 0 w 3748088"/>
                <a:gd name="connsiteY0" fmla="*/ 119063 h 449263"/>
                <a:gd name="connsiteX1" fmla="*/ 309563 w 3748088"/>
                <a:gd name="connsiteY1" fmla="*/ 57150 h 449263"/>
                <a:gd name="connsiteX2" fmla="*/ 933450 w 3748088"/>
                <a:gd name="connsiteY2" fmla="*/ 28575 h 449263"/>
                <a:gd name="connsiteX3" fmla="*/ 1452563 w 3748088"/>
                <a:gd name="connsiteY3" fmla="*/ 14288 h 449263"/>
                <a:gd name="connsiteX4" fmla="*/ 1843088 w 3748088"/>
                <a:gd name="connsiteY4" fmla="*/ 23813 h 449263"/>
                <a:gd name="connsiteX5" fmla="*/ 2185988 w 3748088"/>
                <a:gd name="connsiteY5" fmla="*/ 61913 h 449263"/>
                <a:gd name="connsiteX6" fmla="*/ 2386013 w 3748088"/>
                <a:gd name="connsiteY6" fmla="*/ 11907 h 449263"/>
                <a:gd name="connsiteX7" fmla="*/ 2455069 w 3748088"/>
                <a:gd name="connsiteY7" fmla="*/ 7143 h 449263"/>
                <a:gd name="connsiteX8" fmla="*/ 2597944 w 3748088"/>
                <a:gd name="connsiteY8" fmla="*/ 7145 h 449263"/>
                <a:gd name="connsiteX9" fmla="*/ 2738438 w 3748088"/>
                <a:gd name="connsiteY9" fmla="*/ 9525 h 449263"/>
                <a:gd name="connsiteX10" fmla="*/ 3328988 w 3748088"/>
                <a:gd name="connsiteY10" fmla="*/ 23813 h 449263"/>
                <a:gd name="connsiteX11" fmla="*/ 3605213 w 3748088"/>
                <a:gd name="connsiteY11" fmla="*/ 0 h 449263"/>
                <a:gd name="connsiteX12" fmla="*/ 3748088 w 3748088"/>
                <a:gd name="connsiteY12" fmla="*/ 4763 h 449263"/>
                <a:gd name="connsiteX13" fmla="*/ 3743325 w 3748088"/>
                <a:gd name="connsiteY13" fmla="*/ 238125 h 449263"/>
                <a:gd name="connsiteX14" fmla="*/ 3524250 w 3748088"/>
                <a:gd name="connsiteY14" fmla="*/ 152400 h 449263"/>
                <a:gd name="connsiteX15" fmla="*/ 3326607 w 3748088"/>
                <a:gd name="connsiteY15" fmla="*/ 145256 h 449263"/>
                <a:gd name="connsiteX16" fmla="*/ 3171825 w 3748088"/>
                <a:gd name="connsiteY16" fmla="*/ 176213 h 449263"/>
                <a:gd name="connsiteX17" fmla="*/ 3033713 w 3748088"/>
                <a:gd name="connsiteY17" fmla="*/ 295275 h 449263"/>
                <a:gd name="connsiteX18" fmla="*/ 2781300 w 3748088"/>
                <a:gd name="connsiteY18" fmla="*/ 400050 h 449263"/>
                <a:gd name="connsiteX19" fmla="*/ 2271713 w 3748088"/>
                <a:gd name="connsiteY19" fmla="*/ 409575 h 449263"/>
                <a:gd name="connsiteX20" fmla="*/ 1885950 w 3748088"/>
                <a:gd name="connsiteY20" fmla="*/ 400050 h 449263"/>
                <a:gd name="connsiteX21" fmla="*/ 1500188 w 3748088"/>
                <a:gd name="connsiteY21" fmla="*/ 385763 h 449263"/>
                <a:gd name="connsiteX22" fmla="*/ 1100138 w 3748088"/>
                <a:gd name="connsiteY22" fmla="*/ 357187 h 449263"/>
                <a:gd name="connsiteX23" fmla="*/ 1023938 w 3748088"/>
                <a:gd name="connsiteY23" fmla="*/ 300038 h 449263"/>
                <a:gd name="connsiteX24" fmla="*/ 904875 w 3748088"/>
                <a:gd name="connsiteY24" fmla="*/ 223838 h 449263"/>
                <a:gd name="connsiteX25" fmla="*/ 738188 w 3748088"/>
                <a:gd name="connsiteY25" fmla="*/ 190500 h 449263"/>
                <a:gd name="connsiteX26" fmla="*/ 614363 w 3748088"/>
                <a:gd name="connsiteY26" fmla="*/ 190500 h 449263"/>
                <a:gd name="connsiteX27" fmla="*/ 271463 w 3748088"/>
                <a:gd name="connsiteY27" fmla="*/ 200025 h 449263"/>
                <a:gd name="connsiteX28" fmla="*/ 142875 w 3748088"/>
                <a:gd name="connsiteY28" fmla="*/ 195263 h 449263"/>
                <a:gd name="connsiteX29" fmla="*/ 0 w 3748088"/>
                <a:gd name="connsiteY29" fmla="*/ 119063 h 449263"/>
                <a:gd name="connsiteX0" fmla="*/ 0 w 3748088"/>
                <a:gd name="connsiteY0" fmla="*/ 119063 h 449263"/>
                <a:gd name="connsiteX1" fmla="*/ 309563 w 3748088"/>
                <a:gd name="connsiteY1" fmla="*/ 57150 h 449263"/>
                <a:gd name="connsiteX2" fmla="*/ 933450 w 3748088"/>
                <a:gd name="connsiteY2" fmla="*/ 28575 h 449263"/>
                <a:gd name="connsiteX3" fmla="*/ 1452563 w 3748088"/>
                <a:gd name="connsiteY3" fmla="*/ 14288 h 449263"/>
                <a:gd name="connsiteX4" fmla="*/ 1843088 w 3748088"/>
                <a:gd name="connsiteY4" fmla="*/ 23813 h 449263"/>
                <a:gd name="connsiteX5" fmla="*/ 2185988 w 3748088"/>
                <a:gd name="connsiteY5" fmla="*/ 61913 h 449263"/>
                <a:gd name="connsiteX6" fmla="*/ 2386013 w 3748088"/>
                <a:gd name="connsiteY6" fmla="*/ 11907 h 449263"/>
                <a:gd name="connsiteX7" fmla="*/ 2464594 w 3748088"/>
                <a:gd name="connsiteY7" fmla="*/ 38100 h 449263"/>
                <a:gd name="connsiteX8" fmla="*/ 2597944 w 3748088"/>
                <a:gd name="connsiteY8" fmla="*/ 7145 h 449263"/>
                <a:gd name="connsiteX9" fmla="*/ 2738438 w 3748088"/>
                <a:gd name="connsiteY9" fmla="*/ 9525 h 449263"/>
                <a:gd name="connsiteX10" fmla="*/ 3328988 w 3748088"/>
                <a:gd name="connsiteY10" fmla="*/ 23813 h 449263"/>
                <a:gd name="connsiteX11" fmla="*/ 3605213 w 3748088"/>
                <a:gd name="connsiteY11" fmla="*/ 0 h 449263"/>
                <a:gd name="connsiteX12" fmla="*/ 3748088 w 3748088"/>
                <a:gd name="connsiteY12" fmla="*/ 4763 h 449263"/>
                <a:gd name="connsiteX13" fmla="*/ 3743325 w 3748088"/>
                <a:gd name="connsiteY13" fmla="*/ 238125 h 449263"/>
                <a:gd name="connsiteX14" fmla="*/ 3524250 w 3748088"/>
                <a:gd name="connsiteY14" fmla="*/ 152400 h 449263"/>
                <a:gd name="connsiteX15" fmla="*/ 3326607 w 3748088"/>
                <a:gd name="connsiteY15" fmla="*/ 145256 h 449263"/>
                <a:gd name="connsiteX16" fmla="*/ 3171825 w 3748088"/>
                <a:gd name="connsiteY16" fmla="*/ 176213 h 449263"/>
                <a:gd name="connsiteX17" fmla="*/ 3033713 w 3748088"/>
                <a:gd name="connsiteY17" fmla="*/ 295275 h 449263"/>
                <a:gd name="connsiteX18" fmla="*/ 2781300 w 3748088"/>
                <a:gd name="connsiteY18" fmla="*/ 400050 h 449263"/>
                <a:gd name="connsiteX19" fmla="*/ 2271713 w 3748088"/>
                <a:gd name="connsiteY19" fmla="*/ 409575 h 449263"/>
                <a:gd name="connsiteX20" fmla="*/ 1885950 w 3748088"/>
                <a:gd name="connsiteY20" fmla="*/ 400050 h 449263"/>
                <a:gd name="connsiteX21" fmla="*/ 1500188 w 3748088"/>
                <a:gd name="connsiteY21" fmla="*/ 385763 h 449263"/>
                <a:gd name="connsiteX22" fmla="*/ 1100138 w 3748088"/>
                <a:gd name="connsiteY22" fmla="*/ 357187 h 449263"/>
                <a:gd name="connsiteX23" fmla="*/ 1023938 w 3748088"/>
                <a:gd name="connsiteY23" fmla="*/ 300038 h 449263"/>
                <a:gd name="connsiteX24" fmla="*/ 904875 w 3748088"/>
                <a:gd name="connsiteY24" fmla="*/ 223838 h 449263"/>
                <a:gd name="connsiteX25" fmla="*/ 738188 w 3748088"/>
                <a:gd name="connsiteY25" fmla="*/ 190500 h 449263"/>
                <a:gd name="connsiteX26" fmla="*/ 614363 w 3748088"/>
                <a:gd name="connsiteY26" fmla="*/ 190500 h 449263"/>
                <a:gd name="connsiteX27" fmla="*/ 271463 w 3748088"/>
                <a:gd name="connsiteY27" fmla="*/ 200025 h 449263"/>
                <a:gd name="connsiteX28" fmla="*/ 142875 w 3748088"/>
                <a:gd name="connsiteY28" fmla="*/ 195263 h 449263"/>
                <a:gd name="connsiteX29" fmla="*/ 0 w 3748088"/>
                <a:gd name="connsiteY29" fmla="*/ 119063 h 449263"/>
                <a:gd name="connsiteX0" fmla="*/ 0 w 3748088"/>
                <a:gd name="connsiteY0" fmla="*/ 119063 h 449263"/>
                <a:gd name="connsiteX1" fmla="*/ 309563 w 3748088"/>
                <a:gd name="connsiteY1" fmla="*/ 57150 h 449263"/>
                <a:gd name="connsiteX2" fmla="*/ 933450 w 3748088"/>
                <a:gd name="connsiteY2" fmla="*/ 28575 h 449263"/>
                <a:gd name="connsiteX3" fmla="*/ 1452563 w 3748088"/>
                <a:gd name="connsiteY3" fmla="*/ 14288 h 449263"/>
                <a:gd name="connsiteX4" fmla="*/ 1843088 w 3748088"/>
                <a:gd name="connsiteY4" fmla="*/ 23813 h 449263"/>
                <a:gd name="connsiteX5" fmla="*/ 2185988 w 3748088"/>
                <a:gd name="connsiteY5" fmla="*/ 61913 h 449263"/>
                <a:gd name="connsiteX6" fmla="*/ 2393157 w 3748088"/>
                <a:gd name="connsiteY6" fmla="*/ 33339 h 449263"/>
                <a:gd name="connsiteX7" fmla="*/ 2464594 w 3748088"/>
                <a:gd name="connsiteY7" fmla="*/ 38100 h 449263"/>
                <a:gd name="connsiteX8" fmla="*/ 2597944 w 3748088"/>
                <a:gd name="connsiteY8" fmla="*/ 7145 h 449263"/>
                <a:gd name="connsiteX9" fmla="*/ 2738438 w 3748088"/>
                <a:gd name="connsiteY9" fmla="*/ 9525 h 449263"/>
                <a:gd name="connsiteX10" fmla="*/ 3328988 w 3748088"/>
                <a:gd name="connsiteY10" fmla="*/ 23813 h 449263"/>
                <a:gd name="connsiteX11" fmla="*/ 3605213 w 3748088"/>
                <a:gd name="connsiteY11" fmla="*/ 0 h 449263"/>
                <a:gd name="connsiteX12" fmla="*/ 3748088 w 3748088"/>
                <a:gd name="connsiteY12" fmla="*/ 4763 h 449263"/>
                <a:gd name="connsiteX13" fmla="*/ 3743325 w 3748088"/>
                <a:gd name="connsiteY13" fmla="*/ 238125 h 449263"/>
                <a:gd name="connsiteX14" fmla="*/ 3524250 w 3748088"/>
                <a:gd name="connsiteY14" fmla="*/ 152400 h 449263"/>
                <a:gd name="connsiteX15" fmla="*/ 3326607 w 3748088"/>
                <a:gd name="connsiteY15" fmla="*/ 145256 h 449263"/>
                <a:gd name="connsiteX16" fmla="*/ 3171825 w 3748088"/>
                <a:gd name="connsiteY16" fmla="*/ 176213 h 449263"/>
                <a:gd name="connsiteX17" fmla="*/ 3033713 w 3748088"/>
                <a:gd name="connsiteY17" fmla="*/ 295275 h 449263"/>
                <a:gd name="connsiteX18" fmla="*/ 2781300 w 3748088"/>
                <a:gd name="connsiteY18" fmla="*/ 400050 h 449263"/>
                <a:gd name="connsiteX19" fmla="*/ 2271713 w 3748088"/>
                <a:gd name="connsiteY19" fmla="*/ 409575 h 449263"/>
                <a:gd name="connsiteX20" fmla="*/ 1885950 w 3748088"/>
                <a:gd name="connsiteY20" fmla="*/ 400050 h 449263"/>
                <a:gd name="connsiteX21" fmla="*/ 1500188 w 3748088"/>
                <a:gd name="connsiteY21" fmla="*/ 385763 h 449263"/>
                <a:gd name="connsiteX22" fmla="*/ 1100138 w 3748088"/>
                <a:gd name="connsiteY22" fmla="*/ 357187 h 449263"/>
                <a:gd name="connsiteX23" fmla="*/ 1023938 w 3748088"/>
                <a:gd name="connsiteY23" fmla="*/ 300038 h 449263"/>
                <a:gd name="connsiteX24" fmla="*/ 904875 w 3748088"/>
                <a:gd name="connsiteY24" fmla="*/ 223838 h 449263"/>
                <a:gd name="connsiteX25" fmla="*/ 738188 w 3748088"/>
                <a:gd name="connsiteY25" fmla="*/ 190500 h 449263"/>
                <a:gd name="connsiteX26" fmla="*/ 614363 w 3748088"/>
                <a:gd name="connsiteY26" fmla="*/ 190500 h 449263"/>
                <a:gd name="connsiteX27" fmla="*/ 271463 w 3748088"/>
                <a:gd name="connsiteY27" fmla="*/ 200025 h 449263"/>
                <a:gd name="connsiteX28" fmla="*/ 142875 w 3748088"/>
                <a:gd name="connsiteY28" fmla="*/ 195263 h 449263"/>
                <a:gd name="connsiteX29" fmla="*/ 0 w 3748088"/>
                <a:gd name="connsiteY29" fmla="*/ 119063 h 449263"/>
                <a:gd name="connsiteX0" fmla="*/ 0 w 3748088"/>
                <a:gd name="connsiteY0" fmla="*/ 133353 h 463553"/>
                <a:gd name="connsiteX1" fmla="*/ 309563 w 3748088"/>
                <a:gd name="connsiteY1" fmla="*/ 71440 h 463553"/>
                <a:gd name="connsiteX2" fmla="*/ 933450 w 3748088"/>
                <a:gd name="connsiteY2" fmla="*/ 42865 h 463553"/>
                <a:gd name="connsiteX3" fmla="*/ 1452563 w 3748088"/>
                <a:gd name="connsiteY3" fmla="*/ 28578 h 463553"/>
                <a:gd name="connsiteX4" fmla="*/ 1843088 w 3748088"/>
                <a:gd name="connsiteY4" fmla="*/ 38103 h 463553"/>
                <a:gd name="connsiteX5" fmla="*/ 2185988 w 3748088"/>
                <a:gd name="connsiteY5" fmla="*/ 76203 h 463553"/>
                <a:gd name="connsiteX6" fmla="*/ 2376487 w 3748088"/>
                <a:gd name="connsiteY6" fmla="*/ 0 h 463553"/>
                <a:gd name="connsiteX7" fmla="*/ 2393157 w 3748088"/>
                <a:gd name="connsiteY7" fmla="*/ 47629 h 463553"/>
                <a:gd name="connsiteX8" fmla="*/ 2464594 w 3748088"/>
                <a:gd name="connsiteY8" fmla="*/ 52390 h 463553"/>
                <a:gd name="connsiteX9" fmla="*/ 2597944 w 3748088"/>
                <a:gd name="connsiteY9" fmla="*/ 21435 h 463553"/>
                <a:gd name="connsiteX10" fmla="*/ 2738438 w 3748088"/>
                <a:gd name="connsiteY10" fmla="*/ 23815 h 463553"/>
                <a:gd name="connsiteX11" fmla="*/ 3328988 w 3748088"/>
                <a:gd name="connsiteY11" fmla="*/ 38103 h 463553"/>
                <a:gd name="connsiteX12" fmla="*/ 3605213 w 3748088"/>
                <a:gd name="connsiteY12" fmla="*/ 14290 h 463553"/>
                <a:gd name="connsiteX13" fmla="*/ 3748088 w 3748088"/>
                <a:gd name="connsiteY13" fmla="*/ 19053 h 463553"/>
                <a:gd name="connsiteX14" fmla="*/ 3743325 w 3748088"/>
                <a:gd name="connsiteY14" fmla="*/ 252415 h 463553"/>
                <a:gd name="connsiteX15" fmla="*/ 3524250 w 3748088"/>
                <a:gd name="connsiteY15" fmla="*/ 166690 h 463553"/>
                <a:gd name="connsiteX16" fmla="*/ 3326607 w 3748088"/>
                <a:gd name="connsiteY16" fmla="*/ 159546 h 463553"/>
                <a:gd name="connsiteX17" fmla="*/ 3171825 w 3748088"/>
                <a:gd name="connsiteY17" fmla="*/ 190503 h 463553"/>
                <a:gd name="connsiteX18" fmla="*/ 3033713 w 3748088"/>
                <a:gd name="connsiteY18" fmla="*/ 309565 h 463553"/>
                <a:gd name="connsiteX19" fmla="*/ 2781300 w 3748088"/>
                <a:gd name="connsiteY19" fmla="*/ 414340 h 463553"/>
                <a:gd name="connsiteX20" fmla="*/ 2271713 w 3748088"/>
                <a:gd name="connsiteY20" fmla="*/ 423865 h 463553"/>
                <a:gd name="connsiteX21" fmla="*/ 1885950 w 3748088"/>
                <a:gd name="connsiteY21" fmla="*/ 414340 h 463553"/>
                <a:gd name="connsiteX22" fmla="*/ 1500188 w 3748088"/>
                <a:gd name="connsiteY22" fmla="*/ 400053 h 463553"/>
                <a:gd name="connsiteX23" fmla="*/ 1100138 w 3748088"/>
                <a:gd name="connsiteY23" fmla="*/ 371477 h 463553"/>
                <a:gd name="connsiteX24" fmla="*/ 1023938 w 3748088"/>
                <a:gd name="connsiteY24" fmla="*/ 314328 h 463553"/>
                <a:gd name="connsiteX25" fmla="*/ 904875 w 3748088"/>
                <a:gd name="connsiteY25" fmla="*/ 238128 h 463553"/>
                <a:gd name="connsiteX26" fmla="*/ 738188 w 3748088"/>
                <a:gd name="connsiteY26" fmla="*/ 204790 h 463553"/>
                <a:gd name="connsiteX27" fmla="*/ 614363 w 3748088"/>
                <a:gd name="connsiteY27" fmla="*/ 204790 h 463553"/>
                <a:gd name="connsiteX28" fmla="*/ 271463 w 3748088"/>
                <a:gd name="connsiteY28" fmla="*/ 214315 h 463553"/>
                <a:gd name="connsiteX29" fmla="*/ 142875 w 3748088"/>
                <a:gd name="connsiteY29" fmla="*/ 209553 h 463553"/>
                <a:gd name="connsiteX30" fmla="*/ 0 w 3748088"/>
                <a:gd name="connsiteY30" fmla="*/ 133353 h 463553"/>
                <a:gd name="connsiteX0" fmla="*/ 0 w 3748088"/>
                <a:gd name="connsiteY0" fmla="*/ 142874 h 473074"/>
                <a:gd name="connsiteX1" fmla="*/ 309563 w 3748088"/>
                <a:gd name="connsiteY1" fmla="*/ 80961 h 473074"/>
                <a:gd name="connsiteX2" fmla="*/ 933450 w 3748088"/>
                <a:gd name="connsiteY2" fmla="*/ 52386 h 473074"/>
                <a:gd name="connsiteX3" fmla="*/ 1452563 w 3748088"/>
                <a:gd name="connsiteY3" fmla="*/ 38099 h 473074"/>
                <a:gd name="connsiteX4" fmla="*/ 1843088 w 3748088"/>
                <a:gd name="connsiteY4" fmla="*/ 47624 h 473074"/>
                <a:gd name="connsiteX5" fmla="*/ 2185988 w 3748088"/>
                <a:gd name="connsiteY5" fmla="*/ 85724 h 473074"/>
                <a:gd name="connsiteX6" fmla="*/ 2376487 w 3748088"/>
                <a:gd name="connsiteY6" fmla="*/ 9521 h 473074"/>
                <a:gd name="connsiteX7" fmla="*/ 2431257 w 3748088"/>
                <a:gd name="connsiteY7" fmla="*/ 0 h 473074"/>
                <a:gd name="connsiteX8" fmla="*/ 2464594 w 3748088"/>
                <a:gd name="connsiteY8" fmla="*/ 61911 h 473074"/>
                <a:gd name="connsiteX9" fmla="*/ 2597944 w 3748088"/>
                <a:gd name="connsiteY9" fmla="*/ 30956 h 473074"/>
                <a:gd name="connsiteX10" fmla="*/ 2738438 w 3748088"/>
                <a:gd name="connsiteY10" fmla="*/ 33336 h 473074"/>
                <a:gd name="connsiteX11" fmla="*/ 3328988 w 3748088"/>
                <a:gd name="connsiteY11" fmla="*/ 47624 h 473074"/>
                <a:gd name="connsiteX12" fmla="*/ 3605213 w 3748088"/>
                <a:gd name="connsiteY12" fmla="*/ 23811 h 473074"/>
                <a:gd name="connsiteX13" fmla="*/ 3748088 w 3748088"/>
                <a:gd name="connsiteY13" fmla="*/ 28574 h 473074"/>
                <a:gd name="connsiteX14" fmla="*/ 3743325 w 3748088"/>
                <a:gd name="connsiteY14" fmla="*/ 261936 h 473074"/>
                <a:gd name="connsiteX15" fmla="*/ 3524250 w 3748088"/>
                <a:gd name="connsiteY15" fmla="*/ 176211 h 473074"/>
                <a:gd name="connsiteX16" fmla="*/ 3326607 w 3748088"/>
                <a:gd name="connsiteY16" fmla="*/ 169067 h 473074"/>
                <a:gd name="connsiteX17" fmla="*/ 3171825 w 3748088"/>
                <a:gd name="connsiteY17" fmla="*/ 200024 h 473074"/>
                <a:gd name="connsiteX18" fmla="*/ 3033713 w 3748088"/>
                <a:gd name="connsiteY18" fmla="*/ 319086 h 473074"/>
                <a:gd name="connsiteX19" fmla="*/ 2781300 w 3748088"/>
                <a:gd name="connsiteY19" fmla="*/ 423861 h 473074"/>
                <a:gd name="connsiteX20" fmla="*/ 2271713 w 3748088"/>
                <a:gd name="connsiteY20" fmla="*/ 433386 h 473074"/>
                <a:gd name="connsiteX21" fmla="*/ 1885950 w 3748088"/>
                <a:gd name="connsiteY21" fmla="*/ 423861 h 473074"/>
                <a:gd name="connsiteX22" fmla="*/ 1500188 w 3748088"/>
                <a:gd name="connsiteY22" fmla="*/ 409574 h 473074"/>
                <a:gd name="connsiteX23" fmla="*/ 1100138 w 3748088"/>
                <a:gd name="connsiteY23" fmla="*/ 380998 h 473074"/>
                <a:gd name="connsiteX24" fmla="*/ 1023938 w 3748088"/>
                <a:gd name="connsiteY24" fmla="*/ 323849 h 473074"/>
                <a:gd name="connsiteX25" fmla="*/ 904875 w 3748088"/>
                <a:gd name="connsiteY25" fmla="*/ 247649 h 473074"/>
                <a:gd name="connsiteX26" fmla="*/ 738188 w 3748088"/>
                <a:gd name="connsiteY26" fmla="*/ 214311 h 473074"/>
                <a:gd name="connsiteX27" fmla="*/ 614363 w 3748088"/>
                <a:gd name="connsiteY27" fmla="*/ 214311 h 473074"/>
                <a:gd name="connsiteX28" fmla="*/ 271463 w 3748088"/>
                <a:gd name="connsiteY28" fmla="*/ 223836 h 473074"/>
                <a:gd name="connsiteX29" fmla="*/ 142875 w 3748088"/>
                <a:gd name="connsiteY29" fmla="*/ 219074 h 473074"/>
                <a:gd name="connsiteX30" fmla="*/ 0 w 3748088"/>
                <a:gd name="connsiteY30" fmla="*/ 142874 h 473074"/>
                <a:gd name="connsiteX0" fmla="*/ 0 w 3748088"/>
                <a:gd name="connsiteY0" fmla="*/ 142876 h 473076"/>
                <a:gd name="connsiteX1" fmla="*/ 309563 w 3748088"/>
                <a:gd name="connsiteY1" fmla="*/ 80963 h 473076"/>
                <a:gd name="connsiteX2" fmla="*/ 933450 w 3748088"/>
                <a:gd name="connsiteY2" fmla="*/ 52388 h 473076"/>
                <a:gd name="connsiteX3" fmla="*/ 1452563 w 3748088"/>
                <a:gd name="connsiteY3" fmla="*/ 38101 h 473076"/>
                <a:gd name="connsiteX4" fmla="*/ 1843088 w 3748088"/>
                <a:gd name="connsiteY4" fmla="*/ 47626 h 473076"/>
                <a:gd name="connsiteX5" fmla="*/ 2185988 w 3748088"/>
                <a:gd name="connsiteY5" fmla="*/ 85726 h 473076"/>
                <a:gd name="connsiteX6" fmla="*/ 2376487 w 3748088"/>
                <a:gd name="connsiteY6" fmla="*/ 9523 h 473076"/>
                <a:gd name="connsiteX7" fmla="*/ 2431257 w 3748088"/>
                <a:gd name="connsiteY7" fmla="*/ 2 h 473076"/>
                <a:gd name="connsiteX8" fmla="*/ 2493169 w 3748088"/>
                <a:gd name="connsiteY8" fmla="*/ 0 h 473076"/>
                <a:gd name="connsiteX9" fmla="*/ 2597944 w 3748088"/>
                <a:gd name="connsiteY9" fmla="*/ 30958 h 473076"/>
                <a:gd name="connsiteX10" fmla="*/ 2738438 w 3748088"/>
                <a:gd name="connsiteY10" fmla="*/ 33338 h 473076"/>
                <a:gd name="connsiteX11" fmla="*/ 3328988 w 3748088"/>
                <a:gd name="connsiteY11" fmla="*/ 47626 h 473076"/>
                <a:gd name="connsiteX12" fmla="*/ 3605213 w 3748088"/>
                <a:gd name="connsiteY12" fmla="*/ 23813 h 473076"/>
                <a:gd name="connsiteX13" fmla="*/ 3748088 w 3748088"/>
                <a:gd name="connsiteY13" fmla="*/ 28576 h 473076"/>
                <a:gd name="connsiteX14" fmla="*/ 3743325 w 3748088"/>
                <a:gd name="connsiteY14" fmla="*/ 261938 h 473076"/>
                <a:gd name="connsiteX15" fmla="*/ 3524250 w 3748088"/>
                <a:gd name="connsiteY15" fmla="*/ 176213 h 473076"/>
                <a:gd name="connsiteX16" fmla="*/ 3326607 w 3748088"/>
                <a:gd name="connsiteY16" fmla="*/ 169069 h 473076"/>
                <a:gd name="connsiteX17" fmla="*/ 3171825 w 3748088"/>
                <a:gd name="connsiteY17" fmla="*/ 200026 h 473076"/>
                <a:gd name="connsiteX18" fmla="*/ 3033713 w 3748088"/>
                <a:gd name="connsiteY18" fmla="*/ 319088 h 473076"/>
                <a:gd name="connsiteX19" fmla="*/ 2781300 w 3748088"/>
                <a:gd name="connsiteY19" fmla="*/ 423863 h 473076"/>
                <a:gd name="connsiteX20" fmla="*/ 2271713 w 3748088"/>
                <a:gd name="connsiteY20" fmla="*/ 433388 h 473076"/>
                <a:gd name="connsiteX21" fmla="*/ 1885950 w 3748088"/>
                <a:gd name="connsiteY21" fmla="*/ 423863 h 473076"/>
                <a:gd name="connsiteX22" fmla="*/ 1500188 w 3748088"/>
                <a:gd name="connsiteY22" fmla="*/ 409576 h 473076"/>
                <a:gd name="connsiteX23" fmla="*/ 1100138 w 3748088"/>
                <a:gd name="connsiteY23" fmla="*/ 381000 h 473076"/>
                <a:gd name="connsiteX24" fmla="*/ 1023938 w 3748088"/>
                <a:gd name="connsiteY24" fmla="*/ 323851 h 473076"/>
                <a:gd name="connsiteX25" fmla="*/ 904875 w 3748088"/>
                <a:gd name="connsiteY25" fmla="*/ 247651 h 473076"/>
                <a:gd name="connsiteX26" fmla="*/ 738188 w 3748088"/>
                <a:gd name="connsiteY26" fmla="*/ 214313 h 473076"/>
                <a:gd name="connsiteX27" fmla="*/ 614363 w 3748088"/>
                <a:gd name="connsiteY27" fmla="*/ 214313 h 473076"/>
                <a:gd name="connsiteX28" fmla="*/ 271463 w 3748088"/>
                <a:gd name="connsiteY28" fmla="*/ 223838 h 473076"/>
                <a:gd name="connsiteX29" fmla="*/ 142875 w 3748088"/>
                <a:gd name="connsiteY29" fmla="*/ 219076 h 473076"/>
                <a:gd name="connsiteX30" fmla="*/ 0 w 3748088"/>
                <a:gd name="connsiteY30" fmla="*/ 142876 h 473076"/>
                <a:gd name="connsiteX0" fmla="*/ 0 w 3748088"/>
                <a:gd name="connsiteY0" fmla="*/ 145260 h 475460"/>
                <a:gd name="connsiteX1" fmla="*/ 309563 w 3748088"/>
                <a:gd name="connsiteY1" fmla="*/ 83347 h 475460"/>
                <a:gd name="connsiteX2" fmla="*/ 933450 w 3748088"/>
                <a:gd name="connsiteY2" fmla="*/ 54772 h 475460"/>
                <a:gd name="connsiteX3" fmla="*/ 1452563 w 3748088"/>
                <a:gd name="connsiteY3" fmla="*/ 40485 h 475460"/>
                <a:gd name="connsiteX4" fmla="*/ 1843088 w 3748088"/>
                <a:gd name="connsiteY4" fmla="*/ 50010 h 475460"/>
                <a:gd name="connsiteX5" fmla="*/ 2185988 w 3748088"/>
                <a:gd name="connsiteY5" fmla="*/ 88110 h 475460"/>
                <a:gd name="connsiteX6" fmla="*/ 2364581 w 3748088"/>
                <a:gd name="connsiteY6" fmla="*/ 0 h 475460"/>
                <a:gd name="connsiteX7" fmla="*/ 2431257 w 3748088"/>
                <a:gd name="connsiteY7" fmla="*/ 2386 h 475460"/>
                <a:gd name="connsiteX8" fmla="*/ 2493169 w 3748088"/>
                <a:gd name="connsiteY8" fmla="*/ 2384 h 475460"/>
                <a:gd name="connsiteX9" fmla="*/ 2597944 w 3748088"/>
                <a:gd name="connsiteY9" fmla="*/ 33342 h 475460"/>
                <a:gd name="connsiteX10" fmla="*/ 2738438 w 3748088"/>
                <a:gd name="connsiteY10" fmla="*/ 35722 h 475460"/>
                <a:gd name="connsiteX11" fmla="*/ 3328988 w 3748088"/>
                <a:gd name="connsiteY11" fmla="*/ 50010 h 475460"/>
                <a:gd name="connsiteX12" fmla="*/ 3605213 w 3748088"/>
                <a:gd name="connsiteY12" fmla="*/ 26197 h 475460"/>
                <a:gd name="connsiteX13" fmla="*/ 3748088 w 3748088"/>
                <a:gd name="connsiteY13" fmla="*/ 30960 h 475460"/>
                <a:gd name="connsiteX14" fmla="*/ 3743325 w 3748088"/>
                <a:gd name="connsiteY14" fmla="*/ 264322 h 475460"/>
                <a:gd name="connsiteX15" fmla="*/ 3524250 w 3748088"/>
                <a:gd name="connsiteY15" fmla="*/ 178597 h 475460"/>
                <a:gd name="connsiteX16" fmla="*/ 3326607 w 3748088"/>
                <a:gd name="connsiteY16" fmla="*/ 171453 h 475460"/>
                <a:gd name="connsiteX17" fmla="*/ 3171825 w 3748088"/>
                <a:gd name="connsiteY17" fmla="*/ 202410 h 475460"/>
                <a:gd name="connsiteX18" fmla="*/ 3033713 w 3748088"/>
                <a:gd name="connsiteY18" fmla="*/ 321472 h 475460"/>
                <a:gd name="connsiteX19" fmla="*/ 2781300 w 3748088"/>
                <a:gd name="connsiteY19" fmla="*/ 426247 h 475460"/>
                <a:gd name="connsiteX20" fmla="*/ 2271713 w 3748088"/>
                <a:gd name="connsiteY20" fmla="*/ 435772 h 475460"/>
                <a:gd name="connsiteX21" fmla="*/ 1885950 w 3748088"/>
                <a:gd name="connsiteY21" fmla="*/ 426247 h 475460"/>
                <a:gd name="connsiteX22" fmla="*/ 1500188 w 3748088"/>
                <a:gd name="connsiteY22" fmla="*/ 411960 h 475460"/>
                <a:gd name="connsiteX23" fmla="*/ 1100138 w 3748088"/>
                <a:gd name="connsiteY23" fmla="*/ 383384 h 475460"/>
                <a:gd name="connsiteX24" fmla="*/ 1023938 w 3748088"/>
                <a:gd name="connsiteY24" fmla="*/ 326235 h 475460"/>
                <a:gd name="connsiteX25" fmla="*/ 904875 w 3748088"/>
                <a:gd name="connsiteY25" fmla="*/ 250035 h 475460"/>
                <a:gd name="connsiteX26" fmla="*/ 738188 w 3748088"/>
                <a:gd name="connsiteY26" fmla="*/ 216697 h 475460"/>
                <a:gd name="connsiteX27" fmla="*/ 614363 w 3748088"/>
                <a:gd name="connsiteY27" fmla="*/ 216697 h 475460"/>
                <a:gd name="connsiteX28" fmla="*/ 271463 w 3748088"/>
                <a:gd name="connsiteY28" fmla="*/ 226222 h 475460"/>
                <a:gd name="connsiteX29" fmla="*/ 142875 w 3748088"/>
                <a:gd name="connsiteY29" fmla="*/ 221460 h 475460"/>
                <a:gd name="connsiteX30" fmla="*/ 0 w 3748088"/>
                <a:gd name="connsiteY30" fmla="*/ 145260 h 475460"/>
                <a:gd name="connsiteX0" fmla="*/ 0 w 3748088"/>
                <a:gd name="connsiteY0" fmla="*/ 152399 h 482599"/>
                <a:gd name="connsiteX1" fmla="*/ 309563 w 3748088"/>
                <a:gd name="connsiteY1" fmla="*/ 90486 h 482599"/>
                <a:gd name="connsiteX2" fmla="*/ 933450 w 3748088"/>
                <a:gd name="connsiteY2" fmla="*/ 61911 h 482599"/>
                <a:gd name="connsiteX3" fmla="*/ 1452563 w 3748088"/>
                <a:gd name="connsiteY3" fmla="*/ 47624 h 482599"/>
                <a:gd name="connsiteX4" fmla="*/ 1843088 w 3748088"/>
                <a:gd name="connsiteY4" fmla="*/ 57149 h 482599"/>
                <a:gd name="connsiteX5" fmla="*/ 2185988 w 3748088"/>
                <a:gd name="connsiteY5" fmla="*/ 95249 h 482599"/>
                <a:gd name="connsiteX6" fmla="*/ 2364581 w 3748088"/>
                <a:gd name="connsiteY6" fmla="*/ 7139 h 482599"/>
                <a:gd name="connsiteX7" fmla="*/ 2440782 w 3748088"/>
                <a:gd name="connsiteY7" fmla="*/ 0 h 482599"/>
                <a:gd name="connsiteX8" fmla="*/ 2493169 w 3748088"/>
                <a:gd name="connsiteY8" fmla="*/ 9523 h 482599"/>
                <a:gd name="connsiteX9" fmla="*/ 2597944 w 3748088"/>
                <a:gd name="connsiteY9" fmla="*/ 40481 h 482599"/>
                <a:gd name="connsiteX10" fmla="*/ 2738438 w 3748088"/>
                <a:gd name="connsiteY10" fmla="*/ 42861 h 482599"/>
                <a:gd name="connsiteX11" fmla="*/ 3328988 w 3748088"/>
                <a:gd name="connsiteY11" fmla="*/ 57149 h 482599"/>
                <a:gd name="connsiteX12" fmla="*/ 3605213 w 3748088"/>
                <a:gd name="connsiteY12" fmla="*/ 33336 h 482599"/>
                <a:gd name="connsiteX13" fmla="*/ 3748088 w 3748088"/>
                <a:gd name="connsiteY13" fmla="*/ 38099 h 482599"/>
                <a:gd name="connsiteX14" fmla="*/ 3743325 w 3748088"/>
                <a:gd name="connsiteY14" fmla="*/ 271461 h 482599"/>
                <a:gd name="connsiteX15" fmla="*/ 3524250 w 3748088"/>
                <a:gd name="connsiteY15" fmla="*/ 185736 h 482599"/>
                <a:gd name="connsiteX16" fmla="*/ 3326607 w 3748088"/>
                <a:gd name="connsiteY16" fmla="*/ 178592 h 482599"/>
                <a:gd name="connsiteX17" fmla="*/ 3171825 w 3748088"/>
                <a:gd name="connsiteY17" fmla="*/ 209549 h 482599"/>
                <a:gd name="connsiteX18" fmla="*/ 3033713 w 3748088"/>
                <a:gd name="connsiteY18" fmla="*/ 328611 h 482599"/>
                <a:gd name="connsiteX19" fmla="*/ 2781300 w 3748088"/>
                <a:gd name="connsiteY19" fmla="*/ 433386 h 482599"/>
                <a:gd name="connsiteX20" fmla="*/ 2271713 w 3748088"/>
                <a:gd name="connsiteY20" fmla="*/ 442911 h 482599"/>
                <a:gd name="connsiteX21" fmla="*/ 1885950 w 3748088"/>
                <a:gd name="connsiteY21" fmla="*/ 433386 h 482599"/>
                <a:gd name="connsiteX22" fmla="*/ 1500188 w 3748088"/>
                <a:gd name="connsiteY22" fmla="*/ 419099 h 482599"/>
                <a:gd name="connsiteX23" fmla="*/ 1100138 w 3748088"/>
                <a:gd name="connsiteY23" fmla="*/ 390523 h 482599"/>
                <a:gd name="connsiteX24" fmla="*/ 1023938 w 3748088"/>
                <a:gd name="connsiteY24" fmla="*/ 333374 h 482599"/>
                <a:gd name="connsiteX25" fmla="*/ 904875 w 3748088"/>
                <a:gd name="connsiteY25" fmla="*/ 257174 h 482599"/>
                <a:gd name="connsiteX26" fmla="*/ 738188 w 3748088"/>
                <a:gd name="connsiteY26" fmla="*/ 223836 h 482599"/>
                <a:gd name="connsiteX27" fmla="*/ 614363 w 3748088"/>
                <a:gd name="connsiteY27" fmla="*/ 223836 h 482599"/>
                <a:gd name="connsiteX28" fmla="*/ 271463 w 3748088"/>
                <a:gd name="connsiteY28" fmla="*/ 233361 h 482599"/>
                <a:gd name="connsiteX29" fmla="*/ 142875 w 3748088"/>
                <a:gd name="connsiteY29" fmla="*/ 228599 h 482599"/>
                <a:gd name="connsiteX30" fmla="*/ 0 w 3748088"/>
                <a:gd name="connsiteY30" fmla="*/ 152399 h 482599"/>
                <a:gd name="connsiteX0" fmla="*/ 0 w 3748088"/>
                <a:gd name="connsiteY0" fmla="*/ 152399 h 482599"/>
                <a:gd name="connsiteX1" fmla="*/ 309563 w 3748088"/>
                <a:gd name="connsiteY1" fmla="*/ 90486 h 482599"/>
                <a:gd name="connsiteX2" fmla="*/ 933450 w 3748088"/>
                <a:gd name="connsiteY2" fmla="*/ 61911 h 482599"/>
                <a:gd name="connsiteX3" fmla="*/ 1452563 w 3748088"/>
                <a:gd name="connsiteY3" fmla="*/ 47624 h 482599"/>
                <a:gd name="connsiteX4" fmla="*/ 1843088 w 3748088"/>
                <a:gd name="connsiteY4" fmla="*/ 57149 h 482599"/>
                <a:gd name="connsiteX5" fmla="*/ 2185988 w 3748088"/>
                <a:gd name="connsiteY5" fmla="*/ 95249 h 482599"/>
                <a:gd name="connsiteX6" fmla="*/ 2388393 w 3748088"/>
                <a:gd name="connsiteY6" fmla="*/ 69051 h 482599"/>
                <a:gd name="connsiteX7" fmla="*/ 2440782 w 3748088"/>
                <a:gd name="connsiteY7" fmla="*/ 0 h 482599"/>
                <a:gd name="connsiteX8" fmla="*/ 2493169 w 3748088"/>
                <a:gd name="connsiteY8" fmla="*/ 9523 h 482599"/>
                <a:gd name="connsiteX9" fmla="*/ 2597944 w 3748088"/>
                <a:gd name="connsiteY9" fmla="*/ 40481 h 482599"/>
                <a:gd name="connsiteX10" fmla="*/ 2738438 w 3748088"/>
                <a:gd name="connsiteY10" fmla="*/ 42861 h 482599"/>
                <a:gd name="connsiteX11" fmla="*/ 3328988 w 3748088"/>
                <a:gd name="connsiteY11" fmla="*/ 57149 h 482599"/>
                <a:gd name="connsiteX12" fmla="*/ 3605213 w 3748088"/>
                <a:gd name="connsiteY12" fmla="*/ 33336 h 482599"/>
                <a:gd name="connsiteX13" fmla="*/ 3748088 w 3748088"/>
                <a:gd name="connsiteY13" fmla="*/ 38099 h 482599"/>
                <a:gd name="connsiteX14" fmla="*/ 3743325 w 3748088"/>
                <a:gd name="connsiteY14" fmla="*/ 271461 h 482599"/>
                <a:gd name="connsiteX15" fmla="*/ 3524250 w 3748088"/>
                <a:gd name="connsiteY15" fmla="*/ 185736 h 482599"/>
                <a:gd name="connsiteX16" fmla="*/ 3326607 w 3748088"/>
                <a:gd name="connsiteY16" fmla="*/ 178592 h 482599"/>
                <a:gd name="connsiteX17" fmla="*/ 3171825 w 3748088"/>
                <a:gd name="connsiteY17" fmla="*/ 209549 h 482599"/>
                <a:gd name="connsiteX18" fmla="*/ 3033713 w 3748088"/>
                <a:gd name="connsiteY18" fmla="*/ 328611 h 482599"/>
                <a:gd name="connsiteX19" fmla="*/ 2781300 w 3748088"/>
                <a:gd name="connsiteY19" fmla="*/ 433386 h 482599"/>
                <a:gd name="connsiteX20" fmla="*/ 2271713 w 3748088"/>
                <a:gd name="connsiteY20" fmla="*/ 442911 h 482599"/>
                <a:gd name="connsiteX21" fmla="*/ 1885950 w 3748088"/>
                <a:gd name="connsiteY21" fmla="*/ 433386 h 482599"/>
                <a:gd name="connsiteX22" fmla="*/ 1500188 w 3748088"/>
                <a:gd name="connsiteY22" fmla="*/ 419099 h 482599"/>
                <a:gd name="connsiteX23" fmla="*/ 1100138 w 3748088"/>
                <a:gd name="connsiteY23" fmla="*/ 390523 h 482599"/>
                <a:gd name="connsiteX24" fmla="*/ 1023938 w 3748088"/>
                <a:gd name="connsiteY24" fmla="*/ 333374 h 482599"/>
                <a:gd name="connsiteX25" fmla="*/ 904875 w 3748088"/>
                <a:gd name="connsiteY25" fmla="*/ 257174 h 482599"/>
                <a:gd name="connsiteX26" fmla="*/ 738188 w 3748088"/>
                <a:gd name="connsiteY26" fmla="*/ 223836 h 482599"/>
                <a:gd name="connsiteX27" fmla="*/ 614363 w 3748088"/>
                <a:gd name="connsiteY27" fmla="*/ 223836 h 482599"/>
                <a:gd name="connsiteX28" fmla="*/ 271463 w 3748088"/>
                <a:gd name="connsiteY28" fmla="*/ 233361 h 482599"/>
                <a:gd name="connsiteX29" fmla="*/ 142875 w 3748088"/>
                <a:gd name="connsiteY29" fmla="*/ 228599 h 482599"/>
                <a:gd name="connsiteX30" fmla="*/ 0 w 3748088"/>
                <a:gd name="connsiteY30" fmla="*/ 152399 h 482599"/>
                <a:gd name="connsiteX0" fmla="*/ 0 w 3748088"/>
                <a:gd name="connsiteY0" fmla="*/ 142876 h 473076"/>
                <a:gd name="connsiteX1" fmla="*/ 309563 w 3748088"/>
                <a:gd name="connsiteY1" fmla="*/ 80963 h 473076"/>
                <a:gd name="connsiteX2" fmla="*/ 933450 w 3748088"/>
                <a:gd name="connsiteY2" fmla="*/ 52388 h 473076"/>
                <a:gd name="connsiteX3" fmla="*/ 1452563 w 3748088"/>
                <a:gd name="connsiteY3" fmla="*/ 38101 h 473076"/>
                <a:gd name="connsiteX4" fmla="*/ 1843088 w 3748088"/>
                <a:gd name="connsiteY4" fmla="*/ 47626 h 473076"/>
                <a:gd name="connsiteX5" fmla="*/ 2185988 w 3748088"/>
                <a:gd name="connsiteY5" fmla="*/ 85726 h 473076"/>
                <a:gd name="connsiteX6" fmla="*/ 2388393 w 3748088"/>
                <a:gd name="connsiteY6" fmla="*/ 59528 h 473076"/>
                <a:gd name="connsiteX7" fmla="*/ 2459832 w 3748088"/>
                <a:gd name="connsiteY7" fmla="*/ 54771 h 473076"/>
                <a:gd name="connsiteX8" fmla="*/ 2493169 w 3748088"/>
                <a:gd name="connsiteY8" fmla="*/ 0 h 473076"/>
                <a:gd name="connsiteX9" fmla="*/ 2597944 w 3748088"/>
                <a:gd name="connsiteY9" fmla="*/ 30958 h 473076"/>
                <a:gd name="connsiteX10" fmla="*/ 2738438 w 3748088"/>
                <a:gd name="connsiteY10" fmla="*/ 33338 h 473076"/>
                <a:gd name="connsiteX11" fmla="*/ 3328988 w 3748088"/>
                <a:gd name="connsiteY11" fmla="*/ 47626 h 473076"/>
                <a:gd name="connsiteX12" fmla="*/ 3605213 w 3748088"/>
                <a:gd name="connsiteY12" fmla="*/ 23813 h 473076"/>
                <a:gd name="connsiteX13" fmla="*/ 3748088 w 3748088"/>
                <a:gd name="connsiteY13" fmla="*/ 28576 h 473076"/>
                <a:gd name="connsiteX14" fmla="*/ 3743325 w 3748088"/>
                <a:gd name="connsiteY14" fmla="*/ 261938 h 473076"/>
                <a:gd name="connsiteX15" fmla="*/ 3524250 w 3748088"/>
                <a:gd name="connsiteY15" fmla="*/ 176213 h 473076"/>
                <a:gd name="connsiteX16" fmla="*/ 3326607 w 3748088"/>
                <a:gd name="connsiteY16" fmla="*/ 169069 h 473076"/>
                <a:gd name="connsiteX17" fmla="*/ 3171825 w 3748088"/>
                <a:gd name="connsiteY17" fmla="*/ 200026 h 473076"/>
                <a:gd name="connsiteX18" fmla="*/ 3033713 w 3748088"/>
                <a:gd name="connsiteY18" fmla="*/ 319088 h 473076"/>
                <a:gd name="connsiteX19" fmla="*/ 2781300 w 3748088"/>
                <a:gd name="connsiteY19" fmla="*/ 423863 h 473076"/>
                <a:gd name="connsiteX20" fmla="*/ 2271713 w 3748088"/>
                <a:gd name="connsiteY20" fmla="*/ 433388 h 473076"/>
                <a:gd name="connsiteX21" fmla="*/ 1885950 w 3748088"/>
                <a:gd name="connsiteY21" fmla="*/ 423863 h 473076"/>
                <a:gd name="connsiteX22" fmla="*/ 1500188 w 3748088"/>
                <a:gd name="connsiteY22" fmla="*/ 409576 h 473076"/>
                <a:gd name="connsiteX23" fmla="*/ 1100138 w 3748088"/>
                <a:gd name="connsiteY23" fmla="*/ 381000 h 473076"/>
                <a:gd name="connsiteX24" fmla="*/ 1023938 w 3748088"/>
                <a:gd name="connsiteY24" fmla="*/ 323851 h 473076"/>
                <a:gd name="connsiteX25" fmla="*/ 904875 w 3748088"/>
                <a:gd name="connsiteY25" fmla="*/ 247651 h 473076"/>
                <a:gd name="connsiteX26" fmla="*/ 738188 w 3748088"/>
                <a:gd name="connsiteY26" fmla="*/ 214313 h 473076"/>
                <a:gd name="connsiteX27" fmla="*/ 614363 w 3748088"/>
                <a:gd name="connsiteY27" fmla="*/ 214313 h 473076"/>
                <a:gd name="connsiteX28" fmla="*/ 271463 w 3748088"/>
                <a:gd name="connsiteY28" fmla="*/ 223838 h 473076"/>
                <a:gd name="connsiteX29" fmla="*/ 142875 w 3748088"/>
                <a:gd name="connsiteY29" fmla="*/ 219076 h 473076"/>
                <a:gd name="connsiteX30" fmla="*/ 0 w 3748088"/>
                <a:gd name="connsiteY30" fmla="*/ 142876 h 473076"/>
                <a:gd name="connsiteX0" fmla="*/ 0 w 3748088"/>
                <a:gd name="connsiteY0" fmla="*/ 119063 h 449263"/>
                <a:gd name="connsiteX1" fmla="*/ 309563 w 3748088"/>
                <a:gd name="connsiteY1" fmla="*/ 57150 h 449263"/>
                <a:gd name="connsiteX2" fmla="*/ 933450 w 3748088"/>
                <a:gd name="connsiteY2" fmla="*/ 28575 h 449263"/>
                <a:gd name="connsiteX3" fmla="*/ 1452563 w 3748088"/>
                <a:gd name="connsiteY3" fmla="*/ 14288 h 449263"/>
                <a:gd name="connsiteX4" fmla="*/ 1843088 w 3748088"/>
                <a:gd name="connsiteY4" fmla="*/ 23813 h 449263"/>
                <a:gd name="connsiteX5" fmla="*/ 2185988 w 3748088"/>
                <a:gd name="connsiteY5" fmla="*/ 61913 h 449263"/>
                <a:gd name="connsiteX6" fmla="*/ 2388393 w 3748088"/>
                <a:gd name="connsiteY6" fmla="*/ 35715 h 449263"/>
                <a:gd name="connsiteX7" fmla="*/ 2459832 w 3748088"/>
                <a:gd name="connsiteY7" fmla="*/ 30958 h 449263"/>
                <a:gd name="connsiteX8" fmla="*/ 2528887 w 3748088"/>
                <a:gd name="connsiteY8" fmla="*/ 30956 h 449263"/>
                <a:gd name="connsiteX9" fmla="*/ 2597944 w 3748088"/>
                <a:gd name="connsiteY9" fmla="*/ 7145 h 449263"/>
                <a:gd name="connsiteX10" fmla="*/ 2738438 w 3748088"/>
                <a:gd name="connsiteY10" fmla="*/ 9525 h 449263"/>
                <a:gd name="connsiteX11" fmla="*/ 3328988 w 3748088"/>
                <a:gd name="connsiteY11" fmla="*/ 23813 h 449263"/>
                <a:gd name="connsiteX12" fmla="*/ 3605213 w 3748088"/>
                <a:gd name="connsiteY12" fmla="*/ 0 h 449263"/>
                <a:gd name="connsiteX13" fmla="*/ 3748088 w 3748088"/>
                <a:gd name="connsiteY13" fmla="*/ 4763 h 449263"/>
                <a:gd name="connsiteX14" fmla="*/ 3743325 w 3748088"/>
                <a:gd name="connsiteY14" fmla="*/ 238125 h 449263"/>
                <a:gd name="connsiteX15" fmla="*/ 3524250 w 3748088"/>
                <a:gd name="connsiteY15" fmla="*/ 152400 h 449263"/>
                <a:gd name="connsiteX16" fmla="*/ 3326607 w 3748088"/>
                <a:gd name="connsiteY16" fmla="*/ 145256 h 449263"/>
                <a:gd name="connsiteX17" fmla="*/ 3171825 w 3748088"/>
                <a:gd name="connsiteY17" fmla="*/ 176213 h 449263"/>
                <a:gd name="connsiteX18" fmla="*/ 3033713 w 3748088"/>
                <a:gd name="connsiteY18" fmla="*/ 295275 h 449263"/>
                <a:gd name="connsiteX19" fmla="*/ 2781300 w 3748088"/>
                <a:gd name="connsiteY19" fmla="*/ 400050 h 449263"/>
                <a:gd name="connsiteX20" fmla="*/ 2271713 w 3748088"/>
                <a:gd name="connsiteY20" fmla="*/ 409575 h 449263"/>
                <a:gd name="connsiteX21" fmla="*/ 1885950 w 3748088"/>
                <a:gd name="connsiteY21" fmla="*/ 400050 h 449263"/>
                <a:gd name="connsiteX22" fmla="*/ 1500188 w 3748088"/>
                <a:gd name="connsiteY22" fmla="*/ 385763 h 449263"/>
                <a:gd name="connsiteX23" fmla="*/ 1100138 w 3748088"/>
                <a:gd name="connsiteY23" fmla="*/ 357187 h 449263"/>
                <a:gd name="connsiteX24" fmla="*/ 1023938 w 3748088"/>
                <a:gd name="connsiteY24" fmla="*/ 300038 h 449263"/>
                <a:gd name="connsiteX25" fmla="*/ 904875 w 3748088"/>
                <a:gd name="connsiteY25" fmla="*/ 223838 h 449263"/>
                <a:gd name="connsiteX26" fmla="*/ 738188 w 3748088"/>
                <a:gd name="connsiteY26" fmla="*/ 190500 h 449263"/>
                <a:gd name="connsiteX27" fmla="*/ 614363 w 3748088"/>
                <a:gd name="connsiteY27" fmla="*/ 190500 h 449263"/>
                <a:gd name="connsiteX28" fmla="*/ 271463 w 3748088"/>
                <a:gd name="connsiteY28" fmla="*/ 200025 h 449263"/>
                <a:gd name="connsiteX29" fmla="*/ 142875 w 3748088"/>
                <a:gd name="connsiteY29" fmla="*/ 195263 h 449263"/>
                <a:gd name="connsiteX30" fmla="*/ 0 w 3748088"/>
                <a:gd name="connsiteY30" fmla="*/ 119063 h 449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748088" h="449263">
                  <a:moveTo>
                    <a:pt x="0" y="119063"/>
                  </a:moveTo>
                  <a:lnTo>
                    <a:pt x="309563" y="57150"/>
                  </a:lnTo>
                  <a:lnTo>
                    <a:pt x="933450" y="28575"/>
                  </a:lnTo>
                  <a:lnTo>
                    <a:pt x="1452563" y="14288"/>
                  </a:lnTo>
                  <a:lnTo>
                    <a:pt x="1843088" y="23813"/>
                  </a:lnTo>
                  <a:lnTo>
                    <a:pt x="2185988" y="61913"/>
                  </a:lnTo>
                  <a:lnTo>
                    <a:pt x="2388393" y="35715"/>
                  </a:lnTo>
                  <a:lnTo>
                    <a:pt x="2459832" y="30958"/>
                  </a:lnTo>
                  <a:lnTo>
                    <a:pt x="2528887" y="30956"/>
                  </a:lnTo>
                  <a:lnTo>
                    <a:pt x="2597944" y="7145"/>
                  </a:lnTo>
                  <a:lnTo>
                    <a:pt x="2738438" y="9525"/>
                  </a:lnTo>
                  <a:lnTo>
                    <a:pt x="3328988" y="23813"/>
                  </a:lnTo>
                  <a:lnTo>
                    <a:pt x="3605213" y="0"/>
                  </a:lnTo>
                  <a:lnTo>
                    <a:pt x="3748088" y="4763"/>
                  </a:lnTo>
                  <a:cubicBezTo>
                    <a:pt x="3746500" y="82550"/>
                    <a:pt x="3744913" y="160338"/>
                    <a:pt x="3743325" y="238125"/>
                  </a:cubicBezTo>
                  <a:lnTo>
                    <a:pt x="3524250" y="152400"/>
                  </a:lnTo>
                  <a:lnTo>
                    <a:pt x="3326607" y="145256"/>
                  </a:lnTo>
                  <a:lnTo>
                    <a:pt x="3171825" y="176213"/>
                  </a:lnTo>
                  <a:lnTo>
                    <a:pt x="3033713" y="295275"/>
                  </a:lnTo>
                  <a:cubicBezTo>
                    <a:pt x="2940050" y="317500"/>
                    <a:pt x="2851150" y="449263"/>
                    <a:pt x="2781300" y="400050"/>
                  </a:cubicBezTo>
                  <a:lnTo>
                    <a:pt x="2271713" y="409575"/>
                  </a:lnTo>
                  <a:lnTo>
                    <a:pt x="1885950" y="400050"/>
                  </a:lnTo>
                  <a:lnTo>
                    <a:pt x="1500188" y="385763"/>
                  </a:lnTo>
                  <a:lnTo>
                    <a:pt x="1100138" y="357187"/>
                  </a:lnTo>
                  <a:lnTo>
                    <a:pt x="1023938" y="300038"/>
                  </a:lnTo>
                  <a:lnTo>
                    <a:pt x="904875" y="223838"/>
                  </a:lnTo>
                  <a:lnTo>
                    <a:pt x="738188" y="190500"/>
                  </a:lnTo>
                  <a:lnTo>
                    <a:pt x="614363" y="190500"/>
                  </a:lnTo>
                  <a:lnTo>
                    <a:pt x="271463" y="200025"/>
                  </a:lnTo>
                  <a:lnTo>
                    <a:pt x="142875" y="195263"/>
                  </a:lnTo>
                  <a:lnTo>
                    <a:pt x="0" y="119063"/>
                  </a:lnTo>
                  <a:close/>
                </a:path>
              </a:pathLst>
            </a:custGeom>
            <a:solidFill>
              <a:srgbClr val="663300">
                <a:alpha val="61000"/>
              </a:srgbClr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3561700" y="1329604"/>
              <a:ext cx="888206" cy="126206"/>
            </a:xfrm>
            <a:custGeom>
              <a:avLst/>
              <a:gdLst>
                <a:gd name="connsiteX0" fmla="*/ 0 w 800100"/>
                <a:gd name="connsiteY0" fmla="*/ 0 h 111918"/>
                <a:gd name="connsiteX1" fmla="*/ 257175 w 800100"/>
                <a:gd name="connsiteY1" fmla="*/ 30956 h 111918"/>
                <a:gd name="connsiteX2" fmla="*/ 611982 w 800100"/>
                <a:gd name="connsiteY2" fmla="*/ 33337 h 111918"/>
                <a:gd name="connsiteX3" fmla="*/ 800100 w 800100"/>
                <a:gd name="connsiteY3" fmla="*/ 38100 h 111918"/>
                <a:gd name="connsiteX4" fmla="*/ 726282 w 800100"/>
                <a:gd name="connsiteY4" fmla="*/ 73818 h 111918"/>
                <a:gd name="connsiteX5" fmla="*/ 538163 w 800100"/>
                <a:gd name="connsiteY5" fmla="*/ 80962 h 111918"/>
                <a:gd name="connsiteX6" fmla="*/ 404813 w 800100"/>
                <a:gd name="connsiteY6" fmla="*/ 104775 h 111918"/>
                <a:gd name="connsiteX7" fmla="*/ 238125 w 800100"/>
                <a:gd name="connsiteY7" fmla="*/ 111918 h 111918"/>
                <a:gd name="connsiteX8" fmla="*/ 92869 w 800100"/>
                <a:gd name="connsiteY8" fmla="*/ 78581 h 111918"/>
                <a:gd name="connsiteX9" fmla="*/ 0 w 800100"/>
                <a:gd name="connsiteY9" fmla="*/ 0 h 111918"/>
                <a:gd name="connsiteX0" fmla="*/ 0 w 888206"/>
                <a:gd name="connsiteY0" fmla="*/ 0 h 111918"/>
                <a:gd name="connsiteX1" fmla="*/ 257175 w 888206"/>
                <a:gd name="connsiteY1" fmla="*/ 30956 h 111918"/>
                <a:gd name="connsiteX2" fmla="*/ 611982 w 888206"/>
                <a:gd name="connsiteY2" fmla="*/ 33337 h 111918"/>
                <a:gd name="connsiteX3" fmla="*/ 888206 w 888206"/>
                <a:gd name="connsiteY3" fmla="*/ 42862 h 111918"/>
                <a:gd name="connsiteX4" fmla="*/ 726282 w 888206"/>
                <a:gd name="connsiteY4" fmla="*/ 73818 h 111918"/>
                <a:gd name="connsiteX5" fmla="*/ 538163 w 888206"/>
                <a:gd name="connsiteY5" fmla="*/ 80962 h 111918"/>
                <a:gd name="connsiteX6" fmla="*/ 404813 w 888206"/>
                <a:gd name="connsiteY6" fmla="*/ 104775 h 111918"/>
                <a:gd name="connsiteX7" fmla="*/ 238125 w 888206"/>
                <a:gd name="connsiteY7" fmla="*/ 111918 h 111918"/>
                <a:gd name="connsiteX8" fmla="*/ 92869 w 888206"/>
                <a:gd name="connsiteY8" fmla="*/ 78581 h 111918"/>
                <a:gd name="connsiteX9" fmla="*/ 0 w 888206"/>
                <a:gd name="connsiteY9" fmla="*/ 0 h 111918"/>
                <a:gd name="connsiteX0" fmla="*/ 0 w 888206"/>
                <a:gd name="connsiteY0" fmla="*/ 0 h 111918"/>
                <a:gd name="connsiteX1" fmla="*/ 257175 w 888206"/>
                <a:gd name="connsiteY1" fmla="*/ 30956 h 111918"/>
                <a:gd name="connsiteX2" fmla="*/ 611982 w 888206"/>
                <a:gd name="connsiteY2" fmla="*/ 33337 h 111918"/>
                <a:gd name="connsiteX3" fmla="*/ 888206 w 888206"/>
                <a:gd name="connsiteY3" fmla="*/ 42862 h 111918"/>
                <a:gd name="connsiteX4" fmla="*/ 726282 w 888206"/>
                <a:gd name="connsiteY4" fmla="*/ 73818 h 111918"/>
                <a:gd name="connsiteX5" fmla="*/ 540544 w 888206"/>
                <a:gd name="connsiteY5" fmla="*/ 102393 h 111918"/>
                <a:gd name="connsiteX6" fmla="*/ 404813 w 888206"/>
                <a:gd name="connsiteY6" fmla="*/ 104775 h 111918"/>
                <a:gd name="connsiteX7" fmla="*/ 238125 w 888206"/>
                <a:gd name="connsiteY7" fmla="*/ 111918 h 111918"/>
                <a:gd name="connsiteX8" fmla="*/ 92869 w 888206"/>
                <a:gd name="connsiteY8" fmla="*/ 78581 h 111918"/>
                <a:gd name="connsiteX9" fmla="*/ 0 w 888206"/>
                <a:gd name="connsiteY9" fmla="*/ 0 h 111918"/>
                <a:gd name="connsiteX0" fmla="*/ 0 w 888206"/>
                <a:gd name="connsiteY0" fmla="*/ 0 h 111918"/>
                <a:gd name="connsiteX1" fmla="*/ 257175 w 888206"/>
                <a:gd name="connsiteY1" fmla="*/ 30956 h 111918"/>
                <a:gd name="connsiteX2" fmla="*/ 611982 w 888206"/>
                <a:gd name="connsiteY2" fmla="*/ 33337 h 111918"/>
                <a:gd name="connsiteX3" fmla="*/ 888206 w 888206"/>
                <a:gd name="connsiteY3" fmla="*/ 42862 h 111918"/>
                <a:gd name="connsiteX4" fmla="*/ 726282 w 888206"/>
                <a:gd name="connsiteY4" fmla="*/ 73818 h 111918"/>
                <a:gd name="connsiteX5" fmla="*/ 540544 w 888206"/>
                <a:gd name="connsiteY5" fmla="*/ 102393 h 111918"/>
                <a:gd name="connsiteX6" fmla="*/ 395288 w 888206"/>
                <a:gd name="connsiteY6" fmla="*/ 111918 h 111918"/>
                <a:gd name="connsiteX7" fmla="*/ 238125 w 888206"/>
                <a:gd name="connsiteY7" fmla="*/ 111918 h 111918"/>
                <a:gd name="connsiteX8" fmla="*/ 92869 w 888206"/>
                <a:gd name="connsiteY8" fmla="*/ 78581 h 111918"/>
                <a:gd name="connsiteX9" fmla="*/ 0 w 888206"/>
                <a:gd name="connsiteY9" fmla="*/ 0 h 111918"/>
                <a:gd name="connsiteX0" fmla="*/ 0 w 888206"/>
                <a:gd name="connsiteY0" fmla="*/ 0 h 111918"/>
                <a:gd name="connsiteX1" fmla="*/ 257175 w 888206"/>
                <a:gd name="connsiteY1" fmla="*/ 30956 h 111918"/>
                <a:gd name="connsiteX2" fmla="*/ 611982 w 888206"/>
                <a:gd name="connsiteY2" fmla="*/ 33337 h 111918"/>
                <a:gd name="connsiteX3" fmla="*/ 888206 w 888206"/>
                <a:gd name="connsiteY3" fmla="*/ 42862 h 111918"/>
                <a:gd name="connsiteX4" fmla="*/ 742950 w 888206"/>
                <a:gd name="connsiteY4" fmla="*/ 80962 h 111918"/>
                <a:gd name="connsiteX5" fmla="*/ 540544 w 888206"/>
                <a:gd name="connsiteY5" fmla="*/ 102393 h 111918"/>
                <a:gd name="connsiteX6" fmla="*/ 395288 w 888206"/>
                <a:gd name="connsiteY6" fmla="*/ 111918 h 111918"/>
                <a:gd name="connsiteX7" fmla="*/ 238125 w 888206"/>
                <a:gd name="connsiteY7" fmla="*/ 111918 h 111918"/>
                <a:gd name="connsiteX8" fmla="*/ 92869 w 888206"/>
                <a:gd name="connsiteY8" fmla="*/ 78581 h 111918"/>
                <a:gd name="connsiteX9" fmla="*/ 0 w 888206"/>
                <a:gd name="connsiteY9" fmla="*/ 0 h 111918"/>
                <a:gd name="connsiteX0" fmla="*/ 0 w 888206"/>
                <a:gd name="connsiteY0" fmla="*/ 0 h 111918"/>
                <a:gd name="connsiteX1" fmla="*/ 257175 w 888206"/>
                <a:gd name="connsiteY1" fmla="*/ 30956 h 111918"/>
                <a:gd name="connsiteX2" fmla="*/ 611982 w 888206"/>
                <a:gd name="connsiteY2" fmla="*/ 33337 h 111918"/>
                <a:gd name="connsiteX3" fmla="*/ 888206 w 888206"/>
                <a:gd name="connsiteY3" fmla="*/ 42862 h 111918"/>
                <a:gd name="connsiteX4" fmla="*/ 742950 w 888206"/>
                <a:gd name="connsiteY4" fmla="*/ 80962 h 111918"/>
                <a:gd name="connsiteX5" fmla="*/ 540544 w 888206"/>
                <a:gd name="connsiteY5" fmla="*/ 102393 h 111918"/>
                <a:gd name="connsiteX6" fmla="*/ 395288 w 888206"/>
                <a:gd name="connsiteY6" fmla="*/ 111918 h 111918"/>
                <a:gd name="connsiteX7" fmla="*/ 238125 w 888206"/>
                <a:gd name="connsiteY7" fmla="*/ 111918 h 111918"/>
                <a:gd name="connsiteX8" fmla="*/ 100013 w 888206"/>
                <a:gd name="connsiteY8" fmla="*/ 83343 h 111918"/>
                <a:gd name="connsiteX9" fmla="*/ 0 w 888206"/>
                <a:gd name="connsiteY9" fmla="*/ 0 h 111918"/>
                <a:gd name="connsiteX0" fmla="*/ 0 w 888206"/>
                <a:gd name="connsiteY0" fmla="*/ 0 h 126206"/>
                <a:gd name="connsiteX1" fmla="*/ 257175 w 888206"/>
                <a:gd name="connsiteY1" fmla="*/ 30956 h 126206"/>
                <a:gd name="connsiteX2" fmla="*/ 611982 w 888206"/>
                <a:gd name="connsiteY2" fmla="*/ 33337 h 126206"/>
                <a:gd name="connsiteX3" fmla="*/ 888206 w 888206"/>
                <a:gd name="connsiteY3" fmla="*/ 42862 h 126206"/>
                <a:gd name="connsiteX4" fmla="*/ 742950 w 888206"/>
                <a:gd name="connsiteY4" fmla="*/ 80962 h 126206"/>
                <a:gd name="connsiteX5" fmla="*/ 540544 w 888206"/>
                <a:gd name="connsiteY5" fmla="*/ 102393 h 126206"/>
                <a:gd name="connsiteX6" fmla="*/ 388144 w 888206"/>
                <a:gd name="connsiteY6" fmla="*/ 126206 h 126206"/>
                <a:gd name="connsiteX7" fmla="*/ 238125 w 888206"/>
                <a:gd name="connsiteY7" fmla="*/ 111918 h 126206"/>
                <a:gd name="connsiteX8" fmla="*/ 100013 w 888206"/>
                <a:gd name="connsiteY8" fmla="*/ 83343 h 126206"/>
                <a:gd name="connsiteX9" fmla="*/ 0 w 888206"/>
                <a:gd name="connsiteY9" fmla="*/ 0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8206" h="126206">
                  <a:moveTo>
                    <a:pt x="0" y="0"/>
                  </a:moveTo>
                  <a:lnTo>
                    <a:pt x="257175" y="30956"/>
                  </a:lnTo>
                  <a:lnTo>
                    <a:pt x="611982" y="33337"/>
                  </a:lnTo>
                  <a:lnTo>
                    <a:pt x="888206" y="42862"/>
                  </a:lnTo>
                  <a:lnTo>
                    <a:pt x="742950" y="80962"/>
                  </a:lnTo>
                  <a:lnTo>
                    <a:pt x="540544" y="102393"/>
                  </a:lnTo>
                  <a:lnTo>
                    <a:pt x="388144" y="126206"/>
                  </a:lnTo>
                  <a:lnTo>
                    <a:pt x="238125" y="111918"/>
                  </a:lnTo>
                  <a:lnTo>
                    <a:pt x="100013" y="833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3418824" y="1167680"/>
              <a:ext cx="1731169" cy="190500"/>
            </a:xfrm>
            <a:custGeom>
              <a:avLst/>
              <a:gdLst>
                <a:gd name="connsiteX0" fmla="*/ 0 w 2016919"/>
                <a:gd name="connsiteY0" fmla="*/ 35719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740694 w 2016919"/>
                <a:gd name="connsiteY12" fmla="*/ 11907 h 269082"/>
                <a:gd name="connsiteX13" fmla="*/ 1445419 w 2016919"/>
                <a:gd name="connsiteY13" fmla="*/ 40482 h 269082"/>
                <a:gd name="connsiteX14" fmla="*/ 1166813 w 2016919"/>
                <a:gd name="connsiteY14" fmla="*/ 61913 h 269082"/>
                <a:gd name="connsiteX15" fmla="*/ 940594 w 2016919"/>
                <a:gd name="connsiteY15" fmla="*/ 57150 h 269082"/>
                <a:gd name="connsiteX16" fmla="*/ 831057 w 2016919"/>
                <a:gd name="connsiteY16" fmla="*/ 64294 h 269082"/>
                <a:gd name="connsiteX17" fmla="*/ 673894 w 2016919"/>
                <a:gd name="connsiteY17" fmla="*/ 40482 h 269082"/>
                <a:gd name="connsiteX18" fmla="*/ 492919 w 2016919"/>
                <a:gd name="connsiteY18" fmla="*/ 21432 h 269082"/>
                <a:gd name="connsiteX19" fmla="*/ 473869 w 2016919"/>
                <a:gd name="connsiteY19" fmla="*/ 30957 h 269082"/>
                <a:gd name="connsiteX20" fmla="*/ 459582 w 2016919"/>
                <a:gd name="connsiteY20" fmla="*/ 35719 h 269082"/>
                <a:gd name="connsiteX21" fmla="*/ 0 w 2016919"/>
                <a:gd name="connsiteY21" fmla="*/ 35719 h 269082"/>
                <a:gd name="connsiteX0" fmla="*/ 0 w 2016919"/>
                <a:gd name="connsiteY0" fmla="*/ 35719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740694 w 2016919"/>
                <a:gd name="connsiteY12" fmla="*/ 11907 h 269082"/>
                <a:gd name="connsiteX13" fmla="*/ 1445419 w 2016919"/>
                <a:gd name="connsiteY13" fmla="*/ 40482 h 269082"/>
                <a:gd name="connsiteX14" fmla="*/ 1166813 w 2016919"/>
                <a:gd name="connsiteY14" fmla="*/ 61913 h 269082"/>
                <a:gd name="connsiteX15" fmla="*/ 940594 w 2016919"/>
                <a:gd name="connsiteY15" fmla="*/ 57150 h 269082"/>
                <a:gd name="connsiteX16" fmla="*/ 831057 w 2016919"/>
                <a:gd name="connsiteY16" fmla="*/ 64294 h 269082"/>
                <a:gd name="connsiteX17" fmla="*/ 673894 w 2016919"/>
                <a:gd name="connsiteY17" fmla="*/ 40482 h 269082"/>
                <a:gd name="connsiteX18" fmla="*/ 504826 w 2016919"/>
                <a:gd name="connsiteY18" fmla="*/ 26194 h 269082"/>
                <a:gd name="connsiteX19" fmla="*/ 473869 w 2016919"/>
                <a:gd name="connsiteY19" fmla="*/ 30957 h 269082"/>
                <a:gd name="connsiteX20" fmla="*/ 459582 w 2016919"/>
                <a:gd name="connsiteY20" fmla="*/ 35719 h 269082"/>
                <a:gd name="connsiteX21" fmla="*/ 0 w 2016919"/>
                <a:gd name="connsiteY21" fmla="*/ 35719 h 269082"/>
                <a:gd name="connsiteX0" fmla="*/ 0 w 2016919"/>
                <a:gd name="connsiteY0" fmla="*/ 35719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740694 w 2016919"/>
                <a:gd name="connsiteY12" fmla="*/ 11907 h 269082"/>
                <a:gd name="connsiteX13" fmla="*/ 1445419 w 2016919"/>
                <a:gd name="connsiteY13" fmla="*/ 40482 h 269082"/>
                <a:gd name="connsiteX14" fmla="*/ 1166813 w 2016919"/>
                <a:gd name="connsiteY14" fmla="*/ 61913 h 269082"/>
                <a:gd name="connsiteX15" fmla="*/ 940594 w 2016919"/>
                <a:gd name="connsiteY15" fmla="*/ 57150 h 269082"/>
                <a:gd name="connsiteX16" fmla="*/ 831057 w 2016919"/>
                <a:gd name="connsiteY16" fmla="*/ 64294 h 269082"/>
                <a:gd name="connsiteX17" fmla="*/ 673894 w 2016919"/>
                <a:gd name="connsiteY17" fmla="*/ 40482 h 269082"/>
                <a:gd name="connsiteX18" fmla="*/ 473869 w 2016919"/>
                <a:gd name="connsiteY18" fmla="*/ 30957 h 269082"/>
                <a:gd name="connsiteX19" fmla="*/ 459582 w 2016919"/>
                <a:gd name="connsiteY19" fmla="*/ 35719 h 269082"/>
                <a:gd name="connsiteX20" fmla="*/ 0 w 2016919"/>
                <a:gd name="connsiteY20" fmla="*/ 35719 h 269082"/>
                <a:gd name="connsiteX0" fmla="*/ 0 w 2016919"/>
                <a:gd name="connsiteY0" fmla="*/ 35719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740694 w 2016919"/>
                <a:gd name="connsiteY12" fmla="*/ 11907 h 269082"/>
                <a:gd name="connsiteX13" fmla="*/ 1445419 w 2016919"/>
                <a:gd name="connsiteY13" fmla="*/ 40482 h 269082"/>
                <a:gd name="connsiteX14" fmla="*/ 1166813 w 2016919"/>
                <a:gd name="connsiteY14" fmla="*/ 61913 h 269082"/>
                <a:gd name="connsiteX15" fmla="*/ 940594 w 2016919"/>
                <a:gd name="connsiteY15" fmla="*/ 57150 h 269082"/>
                <a:gd name="connsiteX16" fmla="*/ 831057 w 2016919"/>
                <a:gd name="connsiteY16" fmla="*/ 64294 h 269082"/>
                <a:gd name="connsiteX17" fmla="*/ 673894 w 2016919"/>
                <a:gd name="connsiteY17" fmla="*/ 40482 h 269082"/>
                <a:gd name="connsiteX18" fmla="*/ 459582 w 2016919"/>
                <a:gd name="connsiteY18" fmla="*/ 35719 h 269082"/>
                <a:gd name="connsiteX19" fmla="*/ 0 w 2016919"/>
                <a:gd name="connsiteY19" fmla="*/ 35719 h 269082"/>
                <a:gd name="connsiteX0" fmla="*/ 61912 w 2016919"/>
                <a:gd name="connsiteY0" fmla="*/ 97632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740694 w 2016919"/>
                <a:gd name="connsiteY12" fmla="*/ 11907 h 269082"/>
                <a:gd name="connsiteX13" fmla="*/ 1445419 w 2016919"/>
                <a:gd name="connsiteY13" fmla="*/ 40482 h 269082"/>
                <a:gd name="connsiteX14" fmla="*/ 1166813 w 2016919"/>
                <a:gd name="connsiteY14" fmla="*/ 61913 h 269082"/>
                <a:gd name="connsiteX15" fmla="*/ 940594 w 2016919"/>
                <a:gd name="connsiteY15" fmla="*/ 57150 h 269082"/>
                <a:gd name="connsiteX16" fmla="*/ 831057 w 2016919"/>
                <a:gd name="connsiteY16" fmla="*/ 64294 h 269082"/>
                <a:gd name="connsiteX17" fmla="*/ 673894 w 2016919"/>
                <a:gd name="connsiteY17" fmla="*/ 40482 h 269082"/>
                <a:gd name="connsiteX18" fmla="*/ 459582 w 2016919"/>
                <a:gd name="connsiteY18" fmla="*/ 35719 h 269082"/>
                <a:gd name="connsiteX19" fmla="*/ 61912 w 2016919"/>
                <a:gd name="connsiteY19" fmla="*/ 97632 h 269082"/>
                <a:gd name="connsiteX0" fmla="*/ 61912 w 2016919"/>
                <a:gd name="connsiteY0" fmla="*/ 97632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740694 w 2016919"/>
                <a:gd name="connsiteY12" fmla="*/ 11907 h 269082"/>
                <a:gd name="connsiteX13" fmla="*/ 1445419 w 2016919"/>
                <a:gd name="connsiteY13" fmla="*/ 40482 h 269082"/>
                <a:gd name="connsiteX14" fmla="*/ 1166813 w 2016919"/>
                <a:gd name="connsiteY14" fmla="*/ 61913 h 269082"/>
                <a:gd name="connsiteX15" fmla="*/ 940594 w 2016919"/>
                <a:gd name="connsiteY15" fmla="*/ 57150 h 269082"/>
                <a:gd name="connsiteX16" fmla="*/ 831057 w 2016919"/>
                <a:gd name="connsiteY16" fmla="*/ 64294 h 269082"/>
                <a:gd name="connsiteX17" fmla="*/ 673894 w 2016919"/>
                <a:gd name="connsiteY17" fmla="*/ 40482 h 269082"/>
                <a:gd name="connsiteX18" fmla="*/ 478632 w 2016919"/>
                <a:gd name="connsiteY18" fmla="*/ 121444 h 269082"/>
                <a:gd name="connsiteX19" fmla="*/ 61912 w 2016919"/>
                <a:gd name="connsiteY19" fmla="*/ 97632 h 269082"/>
                <a:gd name="connsiteX0" fmla="*/ 61912 w 2016919"/>
                <a:gd name="connsiteY0" fmla="*/ 97632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740694 w 2016919"/>
                <a:gd name="connsiteY12" fmla="*/ 11907 h 269082"/>
                <a:gd name="connsiteX13" fmla="*/ 1445419 w 2016919"/>
                <a:gd name="connsiteY13" fmla="*/ 40482 h 269082"/>
                <a:gd name="connsiteX14" fmla="*/ 1166813 w 2016919"/>
                <a:gd name="connsiteY14" fmla="*/ 61913 h 269082"/>
                <a:gd name="connsiteX15" fmla="*/ 940594 w 2016919"/>
                <a:gd name="connsiteY15" fmla="*/ 57150 h 269082"/>
                <a:gd name="connsiteX16" fmla="*/ 831057 w 2016919"/>
                <a:gd name="connsiteY16" fmla="*/ 64294 h 269082"/>
                <a:gd name="connsiteX17" fmla="*/ 721519 w 2016919"/>
                <a:gd name="connsiteY17" fmla="*/ 130970 h 269082"/>
                <a:gd name="connsiteX18" fmla="*/ 478632 w 2016919"/>
                <a:gd name="connsiteY18" fmla="*/ 121444 h 269082"/>
                <a:gd name="connsiteX19" fmla="*/ 61912 w 2016919"/>
                <a:gd name="connsiteY19" fmla="*/ 97632 h 269082"/>
                <a:gd name="connsiteX0" fmla="*/ 61912 w 2016919"/>
                <a:gd name="connsiteY0" fmla="*/ 97632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740694 w 2016919"/>
                <a:gd name="connsiteY12" fmla="*/ 11907 h 269082"/>
                <a:gd name="connsiteX13" fmla="*/ 1445419 w 2016919"/>
                <a:gd name="connsiteY13" fmla="*/ 40482 h 269082"/>
                <a:gd name="connsiteX14" fmla="*/ 1166813 w 2016919"/>
                <a:gd name="connsiteY14" fmla="*/ 61913 h 269082"/>
                <a:gd name="connsiteX15" fmla="*/ 940594 w 2016919"/>
                <a:gd name="connsiteY15" fmla="*/ 57150 h 269082"/>
                <a:gd name="connsiteX16" fmla="*/ 883445 w 2016919"/>
                <a:gd name="connsiteY16" fmla="*/ 130969 h 269082"/>
                <a:gd name="connsiteX17" fmla="*/ 721519 w 2016919"/>
                <a:gd name="connsiteY17" fmla="*/ 130970 h 269082"/>
                <a:gd name="connsiteX18" fmla="*/ 478632 w 2016919"/>
                <a:gd name="connsiteY18" fmla="*/ 121444 h 269082"/>
                <a:gd name="connsiteX19" fmla="*/ 61912 w 2016919"/>
                <a:gd name="connsiteY19" fmla="*/ 97632 h 269082"/>
                <a:gd name="connsiteX0" fmla="*/ 61912 w 2016919"/>
                <a:gd name="connsiteY0" fmla="*/ 97632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740694 w 2016919"/>
                <a:gd name="connsiteY12" fmla="*/ 11907 h 269082"/>
                <a:gd name="connsiteX13" fmla="*/ 1445419 w 2016919"/>
                <a:gd name="connsiteY13" fmla="*/ 40482 h 269082"/>
                <a:gd name="connsiteX14" fmla="*/ 1166813 w 2016919"/>
                <a:gd name="connsiteY14" fmla="*/ 61913 h 269082"/>
                <a:gd name="connsiteX15" fmla="*/ 1040607 w 2016919"/>
                <a:gd name="connsiteY15" fmla="*/ 142875 h 269082"/>
                <a:gd name="connsiteX16" fmla="*/ 883445 w 2016919"/>
                <a:gd name="connsiteY16" fmla="*/ 130969 h 269082"/>
                <a:gd name="connsiteX17" fmla="*/ 721519 w 2016919"/>
                <a:gd name="connsiteY17" fmla="*/ 130970 h 269082"/>
                <a:gd name="connsiteX18" fmla="*/ 478632 w 2016919"/>
                <a:gd name="connsiteY18" fmla="*/ 121444 h 269082"/>
                <a:gd name="connsiteX19" fmla="*/ 61912 w 2016919"/>
                <a:gd name="connsiteY19" fmla="*/ 97632 h 269082"/>
                <a:gd name="connsiteX0" fmla="*/ 61912 w 2016919"/>
                <a:gd name="connsiteY0" fmla="*/ 97632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740694 w 2016919"/>
                <a:gd name="connsiteY12" fmla="*/ 11907 h 269082"/>
                <a:gd name="connsiteX13" fmla="*/ 1445419 w 2016919"/>
                <a:gd name="connsiteY13" fmla="*/ 40482 h 269082"/>
                <a:gd name="connsiteX14" fmla="*/ 1266825 w 2016919"/>
                <a:gd name="connsiteY14" fmla="*/ 133351 h 269082"/>
                <a:gd name="connsiteX15" fmla="*/ 1040607 w 2016919"/>
                <a:gd name="connsiteY15" fmla="*/ 142875 h 269082"/>
                <a:gd name="connsiteX16" fmla="*/ 883445 w 2016919"/>
                <a:gd name="connsiteY16" fmla="*/ 130969 h 269082"/>
                <a:gd name="connsiteX17" fmla="*/ 721519 w 2016919"/>
                <a:gd name="connsiteY17" fmla="*/ 130970 h 269082"/>
                <a:gd name="connsiteX18" fmla="*/ 478632 w 2016919"/>
                <a:gd name="connsiteY18" fmla="*/ 121444 h 269082"/>
                <a:gd name="connsiteX19" fmla="*/ 61912 w 2016919"/>
                <a:gd name="connsiteY19" fmla="*/ 97632 h 269082"/>
                <a:gd name="connsiteX0" fmla="*/ 61912 w 2016919"/>
                <a:gd name="connsiteY0" fmla="*/ 97632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740694 w 2016919"/>
                <a:gd name="connsiteY12" fmla="*/ 11907 h 269082"/>
                <a:gd name="connsiteX13" fmla="*/ 1550194 w 2016919"/>
                <a:gd name="connsiteY13" fmla="*/ 111919 h 269082"/>
                <a:gd name="connsiteX14" fmla="*/ 1266825 w 2016919"/>
                <a:gd name="connsiteY14" fmla="*/ 133351 h 269082"/>
                <a:gd name="connsiteX15" fmla="*/ 1040607 w 2016919"/>
                <a:gd name="connsiteY15" fmla="*/ 142875 h 269082"/>
                <a:gd name="connsiteX16" fmla="*/ 883445 w 2016919"/>
                <a:gd name="connsiteY16" fmla="*/ 130969 h 269082"/>
                <a:gd name="connsiteX17" fmla="*/ 721519 w 2016919"/>
                <a:gd name="connsiteY17" fmla="*/ 130970 h 269082"/>
                <a:gd name="connsiteX18" fmla="*/ 478632 w 2016919"/>
                <a:gd name="connsiteY18" fmla="*/ 121444 h 269082"/>
                <a:gd name="connsiteX19" fmla="*/ 61912 w 2016919"/>
                <a:gd name="connsiteY19" fmla="*/ 97632 h 269082"/>
                <a:gd name="connsiteX0" fmla="*/ 61912 w 2016919"/>
                <a:gd name="connsiteY0" fmla="*/ 97632 h 269082"/>
                <a:gd name="connsiteX1" fmla="*/ 0 w 2016919"/>
                <a:gd name="connsiteY1" fmla="*/ 35719 h 269082"/>
                <a:gd name="connsiteX2" fmla="*/ 88107 w 2016919"/>
                <a:gd name="connsiteY2" fmla="*/ 140494 h 269082"/>
                <a:gd name="connsiteX3" fmla="*/ 190500 w 2016919"/>
                <a:gd name="connsiteY3" fmla="*/ 235744 h 269082"/>
                <a:gd name="connsiteX4" fmla="*/ 338138 w 2016919"/>
                <a:gd name="connsiteY4" fmla="*/ 240507 h 269082"/>
                <a:gd name="connsiteX5" fmla="*/ 550069 w 2016919"/>
                <a:gd name="connsiteY5" fmla="*/ 257175 h 269082"/>
                <a:gd name="connsiteX6" fmla="*/ 962025 w 2016919"/>
                <a:gd name="connsiteY6" fmla="*/ 259557 h 269082"/>
                <a:gd name="connsiteX7" fmla="*/ 1064419 w 2016919"/>
                <a:gd name="connsiteY7" fmla="*/ 269082 h 269082"/>
                <a:gd name="connsiteX8" fmla="*/ 1350169 w 2016919"/>
                <a:gd name="connsiteY8" fmla="*/ 230982 h 269082"/>
                <a:gd name="connsiteX9" fmla="*/ 1678782 w 2016919"/>
                <a:gd name="connsiteY9" fmla="*/ 185738 h 269082"/>
                <a:gd name="connsiteX10" fmla="*/ 1859757 w 2016919"/>
                <a:gd name="connsiteY10" fmla="*/ 90488 h 269082"/>
                <a:gd name="connsiteX11" fmla="*/ 2016919 w 2016919"/>
                <a:gd name="connsiteY11" fmla="*/ 0 h 269082"/>
                <a:gd name="connsiteX12" fmla="*/ 1831181 w 2016919"/>
                <a:gd name="connsiteY12" fmla="*/ 40482 h 269082"/>
                <a:gd name="connsiteX13" fmla="*/ 1550194 w 2016919"/>
                <a:gd name="connsiteY13" fmla="*/ 111919 h 269082"/>
                <a:gd name="connsiteX14" fmla="*/ 1266825 w 2016919"/>
                <a:gd name="connsiteY14" fmla="*/ 133351 h 269082"/>
                <a:gd name="connsiteX15" fmla="*/ 1040607 w 2016919"/>
                <a:gd name="connsiteY15" fmla="*/ 142875 h 269082"/>
                <a:gd name="connsiteX16" fmla="*/ 883445 w 2016919"/>
                <a:gd name="connsiteY16" fmla="*/ 130969 h 269082"/>
                <a:gd name="connsiteX17" fmla="*/ 721519 w 2016919"/>
                <a:gd name="connsiteY17" fmla="*/ 130970 h 269082"/>
                <a:gd name="connsiteX18" fmla="*/ 478632 w 2016919"/>
                <a:gd name="connsiteY18" fmla="*/ 121444 h 269082"/>
                <a:gd name="connsiteX19" fmla="*/ 61912 w 2016919"/>
                <a:gd name="connsiteY19" fmla="*/ 97632 h 269082"/>
                <a:gd name="connsiteX0" fmla="*/ 61912 w 1864519"/>
                <a:gd name="connsiteY0" fmla="*/ 61913 h 233363"/>
                <a:gd name="connsiteX1" fmla="*/ 0 w 1864519"/>
                <a:gd name="connsiteY1" fmla="*/ 0 h 233363"/>
                <a:gd name="connsiteX2" fmla="*/ 88107 w 1864519"/>
                <a:gd name="connsiteY2" fmla="*/ 104775 h 233363"/>
                <a:gd name="connsiteX3" fmla="*/ 190500 w 1864519"/>
                <a:gd name="connsiteY3" fmla="*/ 200025 h 233363"/>
                <a:gd name="connsiteX4" fmla="*/ 338138 w 1864519"/>
                <a:gd name="connsiteY4" fmla="*/ 204788 h 233363"/>
                <a:gd name="connsiteX5" fmla="*/ 550069 w 1864519"/>
                <a:gd name="connsiteY5" fmla="*/ 221456 h 233363"/>
                <a:gd name="connsiteX6" fmla="*/ 962025 w 1864519"/>
                <a:gd name="connsiteY6" fmla="*/ 223838 h 233363"/>
                <a:gd name="connsiteX7" fmla="*/ 1064419 w 1864519"/>
                <a:gd name="connsiteY7" fmla="*/ 233363 h 233363"/>
                <a:gd name="connsiteX8" fmla="*/ 1350169 w 1864519"/>
                <a:gd name="connsiteY8" fmla="*/ 195263 h 233363"/>
                <a:gd name="connsiteX9" fmla="*/ 1678782 w 1864519"/>
                <a:gd name="connsiteY9" fmla="*/ 150019 h 233363"/>
                <a:gd name="connsiteX10" fmla="*/ 1859757 w 1864519"/>
                <a:gd name="connsiteY10" fmla="*/ 54769 h 233363"/>
                <a:gd name="connsiteX11" fmla="*/ 1864519 w 1864519"/>
                <a:gd name="connsiteY11" fmla="*/ 73818 h 233363"/>
                <a:gd name="connsiteX12" fmla="*/ 1831181 w 1864519"/>
                <a:gd name="connsiteY12" fmla="*/ 4763 h 233363"/>
                <a:gd name="connsiteX13" fmla="*/ 1550194 w 1864519"/>
                <a:gd name="connsiteY13" fmla="*/ 76200 h 233363"/>
                <a:gd name="connsiteX14" fmla="*/ 1266825 w 1864519"/>
                <a:gd name="connsiteY14" fmla="*/ 97632 h 233363"/>
                <a:gd name="connsiteX15" fmla="*/ 1040607 w 1864519"/>
                <a:gd name="connsiteY15" fmla="*/ 107156 h 233363"/>
                <a:gd name="connsiteX16" fmla="*/ 883445 w 1864519"/>
                <a:gd name="connsiteY16" fmla="*/ 95250 h 233363"/>
                <a:gd name="connsiteX17" fmla="*/ 721519 w 1864519"/>
                <a:gd name="connsiteY17" fmla="*/ 95251 h 233363"/>
                <a:gd name="connsiteX18" fmla="*/ 478632 w 1864519"/>
                <a:gd name="connsiteY18" fmla="*/ 85725 h 233363"/>
                <a:gd name="connsiteX19" fmla="*/ 61912 w 1864519"/>
                <a:gd name="connsiteY19" fmla="*/ 61913 h 233363"/>
                <a:gd name="connsiteX0" fmla="*/ 61912 w 1864519"/>
                <a:gd name="connsiteY0" fmla="*/ 61913 h 233363"/>
                <a:gd name="connsiteX1" fmla="*/ 0 w 1864519"/>
                <a:gd name="connsiteY1" fmla="*/ 0 h 233363"/>
                <a:gd name="connsiteX2" fmla="*/ 88107 w 1864519"/>
                <a:gd name="connsiteY2" fmla="*/ 104775 h 233363"/>
                <a:gd name="connsiteX3" fmla="*/ 190500 w 1864519"/>
                <a:gd name="connsiteY3" fmla="*/ 200025 h 233363"/>
                <a:gd name="connsiteX4" fmla="*/ 338138 w 1864519"/>
                <a:gd name="connsiteY4" fmla="*/ 204788 h 233363"/>
                <a:gd name="connsiteX5" fmla="*/ 550069 w 1864519"/>
                <a:gd name="connsiteY5" fmla="*/ 221456 h 233363"/>
                <a:gd name="connsiteX6" fmla="*/ 962025 w 1864519"/>
                <a:gd name="connsiteY6" fmla="*/ 223838 h 233363"/>
                <a:gd name="connsiteX7" fmla="*/ 1064419 w 1864519"/>
                <a:gd name="connsiteY7" fmla="*/ 233363 h 233363"/>
                <a:gd name="connsiteX8" fmla="*/ 1350169 w 1864519"/>
                <a:gd name="connsiteY8" fmla="*/ 195263 h 233363"/>
                <a:gd name="connsiteX9" fmla="*/ 1678782 w 1864519"/>
                <a:gd name="connsiteY9" fmla="*/ 150019 h 233363"/>
                <a:gd name="connsiteX10" fmla="*/ 1859757 w 1864519"/>
                <a:gd name="connsiteY10" fmla="*/ 54769 h 233363"/>
                <a:gd name="connsiteX11" fmla="*/ 1864519 w 1864519"/>
                <a:gd name="connsiteY11" fmla="*/ 73818 h 233363"/>
                <a:gd name="connsiteX12" fmla="*/ 1759743 w 1864519"/>
                <a:gd name="connsiteY12" fmla="*/ 80963 h 233363"/>
                <a:gd name="connsiteX13" fmla="*/ 1550194 w 1864519"/>
                <a:gd name="connsiteY13" fmla="*/ 76200 h 233363"/>
                <a:gd name="connsiteX14" fmla="*/ 1266825 w 1864519"/>
                <a:gd name="connsiteY14" fmla="*/ 97632 h 233363"/>
                <a:gd name="connsiteX15" fmla="*/ 1040607 w 1864519"/>
                <a:gd name="connsiteY15" fmla="*/ 107156 h 233363"/>
                <a:gd name="connsiteX16" fmla="*/ 883445 w 1864519"/>
                <a:gd name="connsiteY16" fmla="*/ 95250 h 233363"/>
                <a:gd name="connsiteX17" fmla="*/ 721519 w 1864519"/>
                <a:gd name="connsiteY17" fmla="*/ 95251 h 233363"/>
                <a:gd name="connsiteX18" fmla="*/ 478632 w 1864519"/>
                <a:gd name="connsiteY18" fmla="*/ 85725 h 233363"/>
                <a:gd name="connsiteX19" fmla="*/ 61912 w 1864519"/>
                <a:gd name="connsiteY19" fmla="*/ 61913 h 233363"/>
                <a:gd name="connsiteX0" fmla="*/ 61912 w 1859757"/>
                <a:gd name="connsiteY0" fmla="*/ 61913 h 233363"/>
                <a:gd name="connsiteX1" fmla="*/ 0 w 1859757"/>
                <a:gd name="connsiteY1" fmla="*/ 0 h 233363"/>
                <a:gd name="connsiteX2" fmla="*/ 88107 w 1859757"/>
                <a:gd name="connsiteY2" fmla="*/ 104775 h 233363"/>
                <a:gd name="connsiteX3" fmla="*/ 190500 w 1859757"/>
                <a:gd name="connsiteY3" fmla="*/ 200025 h 233363"/>
                <a:gd name="connsiteX4" fmla="*/ 338138 w 1859757"/>
                <a:gd name="connsiteY4" fmla="*/ 204788 h 233363"/>
                <a:gd name="connsiteX5" fmla="*/ 550069 w 1859757"/>
                <a:gd name="connsiteY5" fmla="*/ 221456 h 233363"/>
                <a:gd name="connsiteX6" fmla="*/ 962025 w 1859757"/>
                <a:gd name="connsiteY6" fmla="*/ 223838 h 233363"/>
                <a:gd name="connsiteX7" fmla="*/ 1064419 w 1859757"/>
                <a:gd name="connsiteY7" fmla="*/ 233363 h 233363"/>
                <a:gd name="connsiteX8" fmla="*/ 1350169 w 1859757"/>
                <a:gd name="connsiteY8" fmla="*/ 195263 h 233363"/>
                <a:gd name="connsiteX9" fmla="*/ 1678782 w 1859757"/>
                <a:gd name="connsiteY9" fmla="*/ 150019 h 233363"/>
                <a:gd name="connsiteX10" fmla="*/ 1859757 w 1859757"/>
                <a:gd name="connsiteY10" fmla="*/ 54769 h 233363"/>
                <a:gd name="connsiteX11" fmla="*/ 1759743 w 1859757"/>
                <a:gd name="connsiteY11" fmla="*/ 80963 h 233363"/>
                <a:gd name="connsiteX12" fmla="*/ 1550194 w 1859757"/>
                <a:gd name="connsiteY12" fmla="*/ 76200 h 233363"/>
                <a:gd name="connsiteX13" fmla="*/ 1266825 w 1859757"/>
                <a:gd name="connsiteY13" fmla="*/ 97632 h 233363"/>
                <a:gd name="connsiteX14" fmla="*/ 1040607 w 1859757"/>
                <a:gd name="connsiteY14" fmla="*/ 107156 h 233363"/>
                <a:gd name="connsiteX15" fmla="*/ 883445 w 1859757"/>
                <a:gd name="connsiteY15" fmla="*/ 95250 h 233363"/>
                <a:gd name="connsiteX16" fmla="*/ 721519 w 1859757"/>
                <a:gd name="connsiteY16" fmla="*/ 95251 h 233363"/>
                <a:gd name="connsiteX17" fmla="*/ 478632 w 1859757"/>
                <a:gd name="connsiteY17" fmla="*/ 85725 h 233363"/>
                <a:gd name="connsiteX18" fmla="*/ 61912 w 1859757"/>
                <a:gd name="connsiteY18" fmla="*/ 61913 h 233363"/>
                <a:gd name="connsiteX0" fmla="*/ 61912 w 1759743"/>
                <a:gd name="connsiteY0" fmla="*/ 61913 h 233363"/>
                <a:gd name="connsiteX1" fmla="*/ 0 w 1759743"/>
                <a:gd name="connsiteY1" fmla="*/ 0 h 233363"/>
                <a:gd name="connsiteX2" fmla="*/ 88107 w 1759743"/>
                <a:gd name="connsiteY2" fmla="*/ 104775 h 233363"/>
                <a:gd name="connsiteX3" fmla="*/ 190500 w 1759743"/>
                <a:gd name="connsiteY3" fmla="*/ 200025 h 233363"/>
                <a:gd name="connsiteX4" fmla="*/ 338138 w 1759743"/>
                <a:gd name="connsiteY4" fmla="*/ 204788 h 233363"/>
                <a:gd name="connsiteX5" fmla="*/ 550069 w 1759743"/>
                <a:gd name="connsiteY5" fmla="*/ 221456 h 233363"/>
                <a:gd name="connsiteX6" fmla="*/ 962025 w 1759743"/>
                <a:gd name="connsiteY6" fmla="*/ 223838 h 233363"/>
                <a:gd name="connsiteX7" fmla="*/ 1064419 w 1759743"/>
                <a:gd name="connsiteY7" fmla="*/ 233363 h 233363"/>
                <a:gd name="connsiteX8" fmla="*/ 1350169 w 1759743"/>
                <a:gd name="connsiteY8" fmla="*/ 195263 h 233363"/>
                <a:gd name="connsiteX9" fmla="*/ 1678782 w 1759743"/>
                <a:gd name="connsiteY9" fmla="*/ 150019 h 233363"/>
                <a:gd name="connsiteX10" fmla="*/ 1759743 w 1759743"/>
                <a:gd name="connsiteY10" fmla="*/ 80963 h 233363"/>
                <a:gd name="connsiteX11" fmla="*/ 1550194 w 1759743"/>
                <a:gd name="connsiteY11" fmla="*/ 76200 h 233363"/>
                <a:gd name="connsiteX12" fmla="*/ 1266825 w 1759743"/>
                <a:gd name="connsiteY12" fmla="*/ 97632 h 233363"/>
                <a:gd name="connsiteX13" fmla="*/ 1040607 w 1759743"/>
                <a:gd name="connsiteY13" fmla="*/ 107156 h 233363"/>
                <a:gd name="connsiteX14" fmla="*/ 883445 w 1759743"/>
                <a:gd name="connsiteY14" fmla="*/ 95250 h 233363"/>
                <a:gd name="connsiteX15" fmla="*/ 721519 w 1759743"/>
                <a:gd name="connsiteY15" fmla="*/ 95251 h 233363"/>
                <a:gd name="connsiteX16" fmla="*/ 478632 w 1759743"/>
                <a:gd name="connsiteY16" fmla="*/ 85725 h 233363"/>
                <a:gd name="connsiteX17" fmla="*/ 61912 w 1759743"/>
                <a:gd name="connsiteY17" fmla="*/ 61913 h 233363"/>
                <a:gd name="connsiteX0" fmla="*/ 61912 w 1797843"/>
                <a:gd name="connsiteY0" fmla="*/ 61913 h 233363"/>
                <a:gd name="connsiteX1" fmla="*/ 0 w 1797843"/>
                <a:gd name="connsiteY1" fmla="*/ 0 h 233363"/>
                <a:gd name="connsiteX2" fmla="*/ 88107 w 1797843"/>
                <a:gd name="connsiteY2" fmla="*/ 104775 h 233363"/>
                <a:gd name="connsiteX3" fmla="*/ 190500 w 1797843"/>
                <a:gd name="connsiteY3" fmla="*/ 200025 h 233363"/>
                <a:gd name="connsiteX4" fmla="*/ 338138 w 1797843"/>
                <a:gd name="connsiteY4" fmla="*/ 204788 h 233363"/>
                <a:gd name="connsiteX5" fmla="*/ 550069 w 1797843"/>
                <a:gd name="connsiteY5" fmla="*/ 221456 h 233363"/>
                <a:gd name="connsiteX6" fmla="*/ 962025 w 1797843"/>
                <a:gd name="connsiteY6" fmla="*/ 223838 h 233363"/>
                <a:gd name="connsiteX7" fmla="*/ 1064419 w 1797843"/>
                <a:gd name="connsiteY7" fmla="*/ 233363 h 233363"/>
                <a:gd name="connsiteX8" fmla="*/ 1350169 w 1797843"/>
                <a:gd name="connsiteY8" fmla="*/ 195263 h 233363"/>
                <a:gd name="connsiteX9" fmla="*/ 1678782 w 1797843"/>
                <a:gd name="connsiteY9" fmla="*/ 150019 h 233363"/>
                <a:gd name="connsiteX10" fmla="*/ 1797843 w 1797843"/>
                <a:gd name="connsiteY10" fmla="*/ 100013 h 233363"/>
                <a:gd name="connsiteX11" fmla="*/ 1550194 w 1797843"/>
                <a:gd name="connsiteY11" fmla="*/ 76200 h 233363"/>
                <a:gd name="connsiteX12" fmla="*/ 1266825 w 1797843"/>
                <a:gd name="connsiteY12" fmla="*/ 97632 h 233363"/>
                <a:gd name="connsiteX13" fmla="*/ 1040607 w 1797843"/>
                <a:gd name="connsiteY13" fmla="*/ 107156 h 233363"/>
                <a:gd name="connsiteX14" fmla="*/ 883445 w 1797843"/>
                <a:gd name="connsiteY14" fmla="*/ 95250 h 233363"/>
                <a:gd name="connsiteX15" fmla="*/ 721519 w 1797843"/>
                <a:gd name="connsiteY15" fmla="*/ 95251 h 233363"/>
                <a:gd name="connsiteX16" fmla="*/ 478632 w 1797843"/>
                <a:gd name="connsiteY16" fmla="*/ 85725 h 233363"/>
                <a:gd name="connsiteX17" fmla="*/ 61912 w 1797843"/>
                <a:gd name="connsiteY17" fmla="*/ 61913 h 233363"/>
                <a:gd name="connsiteX0" fmla="*/ 61912 w 1797843"/>
                <a:gd name="connsiteY0" fmla="*/ 61913 h 233363"/>
                <a:gd name="connsiteX1" fmla="*/ 0 w 1797843"/>
                <a:gd name="connsiteY1" fmla="*/ 0 h 233363"/>
                <a:gd name="connsiteX2" fmla="*/ 88107 w 1797843"/>
                <a:gd name="connsiteY2" fmla="*/ 104775 h 233363"/>
                <a:gd name="connsiteX3" fmla="*/ 190500 w 1797843"/>
                <a:gd name="connsiteY3" fmla="*/ 200025 h 233363"/>
                <a:gd name="connsiteX4" fmla="*/ 338138 w 1797843"/>
                <a:gd name="connsiteY4" fmla="*/ 204788 h 233363"/>
                <a:gd name="connsiteX5" fmla="*/ 550069 w 1797843"/>
                <a:gd name="connsiteY5" fmla="*/ 221456 h 233363"/>
                <a:gd name="connsiteX6" fmla="*/ 962025 w 1797843"/>
                <a:gd name="connsiteY6" fmla="*/ 223838 h 233363"/>
                <a:gd name="connsiteX7" fmla="*/ 1064419 w 1797843"/>
                <a:gd name="connsiteY7" fmla="*/ 233363 h 233363"/>
                <a:gd name="connsiteX8" fmla="*/ 1350169 w 1797843"/>
                <a:gd name="connsiteY8" fmla="*/ 195263 h 233363"/>
                <a:gd name="connsiteX9" fmla="*/ 1678782 w 1797843"/>
                <a:gd name="connsiteY9" fmla="*/ 150019 h 233363"/>
                <a:gd name="connsiteX10" fmla="*/ 1797843 w 1797843"/>
                <a:gd name="connsiteY10" fmla="*/ 100013 h 233363"/>
                <a:gd name="connsiteX11" fmla="*/ 1550194 w 1797843"/>
                <a:gd name="connsiteY11" fmla="*/ 76200 h 233363"/>
                <a:gd name="connsiteX12" fmla="*/ 1266825 w 1797843"/>
                <a:gd name="connsiteY12" fmla="*/ 97632 h 233363"/>
                <a:gd name="connsiteX13" fmla="*/ 1040607 w 1797843"/>
                <a:gd name="connsiteY13" fmla="*/ 107156 h 233363"/>
                <a:gd name="connsiteX14" fmla="*/ 883445 w 1797843"/>
                <a:gd name="connsiteY14" fmla="*/ 95250 h 233363"/>
                <a:gd name="connsiteX15" fmla="*/ 721519 w 1797843"/>
                <a:gd name="connsiteY15" fmla="*/ 95251 h 233363"/>
                <a:gd name="connsiteX16" fmla="*/ 442913 w 1797843"/>
                <a:gd name="connsiteY16" fmla="*/ 64293 h 233363"/>
                <a:gd name="connsiteX17" fmla="*/ 61912 w 1797843"/>
                <a:gd name="connsiteY17" fmla="*/ 61913 h 233363"/>
                <a:gd name="connsiteX0" fmla="*/ 61912 w 1797843"/>
                <a:gd name="connsiteY0" fmla="*/ 61913 h 233363"/>
                <a:gd name="connsiteX1" fmla="*/ 0 w 1797843"/>
                <a:gd name="connsiteY1" fmla="*/ 0 h 233363"/>
                <a:gd name="connsiteX2" fmla="*/ 88107 w 1797843"/>
                <a:gd name="connsiteY2" fmla="*/ 104775 h 233363"/>
                <a:gd name="connsiteX3" fmla="*/ 190500 w 1797843"/>
                <a:gd name="connsiteY3" fmla="*/ 200025 h 233363"/>
                <a:gd name="connsiteX4" fmla="*/ 338138 w 1797843"/>
                <a:gd name="connsiteY4" fmla="*/ 204788 h 233363"/>
                <a:gd name="connsiteX5" fmla="*/ 550069 w 1797843"/>
                <a:gd name="connsiteY5" fmla="*/ 221456 h 233363"/>
                <a:gd name="connsiteX6" fmla="*/ 962025 w 1797843"/>
                <a:gd name="connsiteY6" fmla="*/ 223838 h 233363"/>
                <a:gd name="connsiteX7" fmla="*/ 1064419 w 1797843"/>
                <a:gd name="connsiteY7" fmla="*/ 233363 h 233363"/>
                <a:gd name="connsiteX8" fmla="*/ 1350169 w 1797843"/>
                <a:gd name="connsiteY8" fmla="*/ 195263 h 233363"/>
                <a:gd name="connsiteX9" fmla="*/ 1678782 w 1797843"/>
                <a:gd name="connsiteY9" fmla="*/ 150019 h 233363"/>
                <a:gd name="connsiteX10" fmla="*/ 1797843 w 1797843"/>
                <a:gd name="connsiteY10" fmla="*/ 100013 h 233363"/>
                <a:gd name="connsiteX11" fmla="*/ 1550194 w 1797843"/>
                <a:gd name="connsiteY11" fmla="*/ 76200 h 233363"/>
                <a:gd name="connsiteX12" fmla="*/ 1266825 w 1797843"/>
                <a:gd name="connsiteY12" fmla="*/ 97632 h 233363"/>
                <a:gd name="connsiteX13" fmla="*/ 1040607 w 1797843"/>
                <a:gd name="connsiteY13" fmla="*/ 107156 h 233363"/>
                <a:gd name="connsiteX14" fmla="*/ 883445 w 1797843"/>
                <a:gd name="connsiteY14" fmla="*/ 95250 h 233363"/>
                <a:gd name="connsiteX15" fmla="*/ 723900 w 1797843"/>
                <a:gd name="connsiteY15" fmla="*/ 85726 h 233363"/>
                <a:gd name="connsiteX16" fmla="*/ 442913 w 1797843"/>
                <a:gd name="connsiteY16" fmla="*/ 64293 h 233363"/>
                <a:gd name="connsiteX17" fmla="*/ 61912 w 1797843"/>
                <a:gd name="connsiteY17" fmla="*/ 61913 h 233363"/>
                <a:gd name="connsiteX0" fmla="*/ 61912 w 1797843"/>
                <a:gd name="connsiteY0" fmla="*/ 61913 h 233363"/>
                <a:gd name="connsiteX1" fmla="*/ 0 w 1797843"/>
                <a:gd name="connsiteY1" fmla="*/ 0 h 233363"/>
                <a:gd name="connsiteX2" fmla="*/ 88107 w 1797843"/>
                <a:gd name="connsiteY2" fmla="*/ 104775 h 233363"/>
                <a:gd name="connsiteX3" fmla="*/ 190500 w 1797843"/>
                <a:gd name="connsiteY3" fmla="*/ 200025 h 233363"/>
                <a:gd name="connsiteX4" fmla="*/ 338138 w 1797843"/>
                <a:gd name="connsiteY4" fmla="*/ 204788 h 233363"/>
                <a:gd name="connsiteX5" fmla="*/ 550069 w 1797843"/>
                <a:gd name="connsiteY5" fmla="*/ 221456 h 233363"/>
                <a:gd name="connsiteX6" fmla="*/ 962025 w 1797843"/>
                <a:gd name="connsiteY6" fmla="*/ 223838 h 233363"/>
                <a:gd name="connsiteX7" fmla="*/ 1064419 w 1797843"/>
                <a:gd name="connsiteY7" fmla="*/ 233363 h 233363"/>
                <a:gd name="connsiteX8" fmla="*/ 1350169 w 1797843"/>
                <a:gd name="connsiteY8" fmla="*/ 195263 h 233363"/>
                <a:gd name="connsiteX9" fmla="*/ 1678782 w 1797843"/>
                <a:gd name="connsiteY9" fmla="*/ 150019 h 233363"/>
                <a:gd name="connsiteX10" fmla="*/ 1797843 w 1797843"/>
                <a:gd name="connsiteY10" fmla="*/ 100013 h 233363"/>
                <a:gd name="connsiteX11" fmla="*/ 1550194 w 1797843"/>
                <a:gd name="connsiteY11" fmla="*/ 76200 h 233363"/>
                <a:gd name="connsiteX12" fmla="*/ 1266825 w 1797843"/>
                <a:gd name="connsiteY12" fmla="*/ 97632 h 233363"/>
                <a:gd name="connsiteX13" fmla="*/ 1042988 w 1797843"/>
                <a:gd name="connsiteY13" fmla="*/ 95250 h 233363"/>
                <a:gd name="connsiteX14" fmla="*/ 883445 w 1797843"/>
                <a:gd name="connsiteY14" fmla="*/ 95250 h 233363"/>
                <a:gd name="connsiteX15" fmla="*/ 723900 w 1797843"/>
                <a:gd name="connsiteY15" fmla="*/ 85726 h 233363"/>
                <a:gd name="connsiteX16" fmla="*/ 442913 w 1797843"/>
                <a:gd name="connsiteY16" fmla="*/ 64293 h 233363"/>
                <a:gd name="connsiteX17" fmla="*/ 61912 w 1797843"/>
                <a:gd name="connsiteY17" fmla="*/ 61913 h 233363"/>
                <a:gd name="connsiteX0" fmla="*/ 66674 w 1797843"/>
                <a:gd name="connsiteY0" fmla="*/ 42863 h 233363"/>
                <a:gd name="connsiteX1" fmla="*/ 0 w 1797843"/>
                <a:gd name="connsiteY1" fmla="*/ 0 h 233363"/>
                <a:gd name="connsiteX2" fmla="*/ 88107 w 1797843"/>
                <a:gd name="connsiteY2" fmla="*/ 104775 h 233363"/>
                <a:gd name="connsiteX3" fmla="*/ 190500 w 1797843"/>
                <a:gd name="connsiteY3" fmla="*/ 200025 h 233363"/>
                <a:gd name="connsiteX4" fmla="*/ 338138 w 1797843"/>
                <a:gd name="connsiteY4" fmla="*/ 204788 h 233363"/>
                <a:gd name="connsiteX5" fmla="*/ 550069 w 1797843"/>
                <a:gd name="connsiteY5" fmla="*/ 221456 h 233363"/>
                <a:gd name="connsiteX6" fmla="*/ 962025 w 1797843"/>
                <a:gd name="connsiteY6" fmla="*/ 223838 h 233363"/>
                <a:gd name="connsiteX7" fmla="*/ 1064419 w 1797843"/>
                <a:gd name="connsiteY7" fmla="*/ 233363 h 233363"/>
                <a:gd name="connsiteX8" fmla="*/ 1350169 w 1797843"/>
                <a:gd name="connsiteY8" fmla="*/ 195263 h 233363"/>
                <a:gd name="connsiteX9" fmla="*/ 1678782 w 1797843"/>
                <a:gd name="connsiteY9" fmla="*/ 150019 h 233363"/>
                <a:gd name="connsiteX10" fmla="*/ 1797843 w 1797843"/>
                <a:gd name="connsiteY10" fmla="*/ 100013 h 233363"/>
                <a:gd name="connsiteX11" fmla="*/ 1550194 w 1797843"/>
                <a:gd name="connsiteY11" fmla="*/ 76200 h 233363"/>
                <a:gd name="connsiteX12" fmla="*/ 1266825 w 1797843"/>
                <a:gd name="connsiteY12" fmla="*/ 97632 h 233363"/>
                <a:gd name="connsiteX13" fmla="*/ 1042988 w 1797843"/>
                <a:gd name="connsiteY13" fmla="*/ 95250 h 233363"/>
                <a:gd name="connsiteX14" fmla="*/ 883445 w 1797843"/>
                <a:gd name="connsiteY14" fmla="*/ 95250 h 233363"/>
                <a:gd name="connsiteX15" fmla="*/ 723900 w 1797843"/>
                <a:gd name="connsiteY15" fmla="*/ 85726 h 233363"/>
                <a:gd name="connsiteX16" fmla="*/ 442913 w 1797843"/>
                <a:gd name="connsiteY16" fmla="*/ 64293 h 233363"/>
                <a:gd name="connsiteX17" fmla="*/ 66674 w 1797843"/>
                <a:gd name="connsiteY17" fmla="*/ 42863 h 233363"/>
                <a:gd name="connsiteX0" fmla="*/ 0 w 1731169"/>
                <a:gd name="connsiteY0" fmla="*/ 0 h 190500"/>
                <a:gd name="connsiteX1" fmla="*/ 21433 w 1731169"/>
                <a:gd name="connsiteY1" fmla="*/ 61912 h 190500"/>
                <a:gd name="connsiteX2" fmla="*/ 123826 w 1731169"/>
                <a:gd name="connsiteY2" fmla="*/ 157162 h 190500"/>
                <a:gd name="connsiteX3" fmla="*/ 271464 w 1731169"/>
                <a:gd name="connsiteY3" fmla="*/ 161925 h 190500"/>
                <a:gd name="connsiteX4" fmla="*/ 483395 w 1731169"/>
                <a:gd name="connsiteY4" fmla="*/ 178593 h 190500"/>
                <a:gd name="connsiteX5" fmla="*/ 895351 w 1731169"/>
                <a:gd name="connsiteY5" fmla="*/ 180975 h 190500"/>
                <a:gd name="connsiteX6" fmla="*/ 997745 w 1731169"/>
                <a:gd name="connsiteY6" fmla="*/ 190500 h 190500"/>
                <a:gd name="connsiteX7" fmla="*/ 1283495 w 1731169"/>
                <a:gd name="connsiteY7" fmla="*/ 152400 h 190500"/>
                <a:gd name="connsiteX8" fmla="*/ 1612108 w 1731169"/>
                <a:gd name="connsiteY8" fmla="*/ 107156 h 190500"/>
                <a:gd name="connsiteX9" fmla="*/ 1731169 w 1731169"/>
                <a:gd name="connsiteY9" fmla="*/ 57150 h 190500"/>
                <a:gd name="connsiteX10" fmla="*/ 1483520 w 1731169"/>
                <a:gd name="connsiteY10" fmla="*/ 33337 h 190500"/>
                <a:gd name="connsiteX11" fmla="*/ 1200151 w 1731169"/>
                <a:gd name="connsiteY11" fmla="*/ 54769 h 190500"/>
                <a:gd name="connsiteX12" fmla="*/ 976314 w 1731169"/>
                <a:gd name="connsiteY12" fmla="*/ 52387 h 190500"/>
                <a:gd name="connsiteX13" fmla="*/ 816771 w 1731169"/>
                <a:gd name="connsiteY13" fmla="*/ 52387 h 190500"/>
                <a:gd name="connsiteX14" fmla="*/ 657226 w 1731169"/>
                <a:gd name="connsiteY14" fmla="*/ 42863 h 190500"/>
                <a:gd name="connsiteX15" fmla="*/ 376239 w 1731169"/>
                <a:gd name="connsiteY15" fmla="*/ 21430 h 190500"/>
                <a:gd name="connsiteX16" fmla="*/ 0 w 1731169"/>
                <a:gd name="connsiteY16" fmla="*/ 0 h 190500"/>
                <a:gd name="connsiteX0" fmla="*/ 0 w 1731169"/>
                <a:gd name="connsiteY0" fmla="*/ 0 h 190500"/>
                <a:gd name="connsiteX1" fmla="*/ 28576 w 1731169"/>
                <a:gd name="connsiteY1" fmla="*/ 61912 h 190500"/>
                <a:gd name="connsiteX2" fmla="*/ 123826 w 1731169"/>
                <a:gd name="connsiteY2" fmla="*/ 157162 h 190500"/>
                <a:gd name="connsiteX3" fmla="*/ 271464 w 1731169"/>
                <a:gd name="connsiteY3" fmla="*/ 161925 h 190500"/>
                <a:gd name="connsiteX4" fmla="*/ 483395 w 1731169"/>
                <a:gd name="connsiteY4" fmla="*/ 178593 h 190500"/>
                <a:gd name="connsiteX5" fmla="*/ 895351 w 1731169"/>
                <a:gd name="connsiteY5" fmla="*/ 180975 h 190500"/>
                <a:gd name="connsiteX6" fmla="*/ 997745 w 1731169"/>
                <a:gd name="connsiteY6" fmla="*/ 190500 h 190500"/>
                <a:gd name="connsiteX7" fmla="*/ 1283495 w 1731169"/>
                <a:gd name="connsiteY7" fmla="*/ 152400 h 190500"/>
                <a:gd name="connsiteX8" fmla="*/ 1612108 w 1731169"/>
                <a:gd name="connsiteY8" fmla="*/ 107156 h 190500"/>
                <a:gd name="connsiteX9" fmla="*/ 1731169 w 1731169"/>
                <a:gd name="connsiteY9" fmla="*/ 57150 h 190500"/>
                <a:gd name="connsiteX10" fmla="*/ 1483520 w 1731169"/>
                <a:gd name="connsiteY10" fmla="*/ 33337 h 190500"/>
                <a:gd name="connsiteX11" fmla="*/ 1200151 w 1731169"/>
                <a:gd name="connsiteY11" fmla="*/ 54769 h 190500"/>
                <a:gd name="connsiteX12" fmla="*/ 976314 w 1731169"/>
                <a:gd name="connsiteY12" fmla="*/ 52387 h 190500"/>
                <a:gd name="connsiteX13" fmla="*/ 816771 w 1731169"/>
                <a:gd name="connsiteY13" fmla="*/ 52387 h 190500"/>
                <a:gd name="connsiteX14" fmla="*/ 657226 w 1731169"/>
                <a:gd name="connsiteY14" fmla="*/ 42863 h 190500"/>
                <a:gd name="connsiteX15" fmla="*/ 376239 w 1731169"/>
                <a:gd name="connsiteY15" fmla="*/ 21430 h 190500"/>
                <a:gd name="connsiteX16" fmla="*/ 0 w 1731169"/>
                <a:gd name="connsiteY16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31169" h="190500">
                  <a:moveTo>
                    <a:pt x="0" y="0"/>
                  </a:moveTo>
                  <a:lnTo>
                    <a:pt x="28576" y="61912"/>
                  </a:lnTo>
                  <a:lnTo>
                    <a:pt x="123826" y="157162"/>
                  </a:lnTo>
                  <a:lnTo>
                    <a:pt x="271464" y="161925"/>
                  </a:lnTo>
                  <a:lnTo>
                    <a:pt x="483395" y="178593"/>
                  </a:lnTo>
                  <a:lnTo>
                    <a:pt x="895351" y="180975"/>
                  </a:lnTo>
                  <a:lnTo>
                    <a:pt x="997745" y="190500"/>
                  </a:lnTo>
                  <a:lnTo>
                    <a:pt x="1283495" y="152400"/>
                  </a:lnTo>
                  <a:lnTo>
                    <a:pt x="1612108" y="107156"/>
                  </a:lnTo>
                  <a:lnTo>
                    <a:pt x="1731169" y="57150"/>
                  </a:lnTo>
                  <a:lnTo>
                    <a:pt x="1483520" y="33337"/>
                  </a:lnTo>
                  <a:lnTo>
                    <a:pt x="1200151" y="54769"/>
                  </a:lnTo>
                  <a:lnTo>
                    <a:pt x="976314" y="52387"/>
                  </a:lnTo>
                  <a:lnTo>
                    <a:pt x="816771" y="52387"/>
                  </a:lnTo>
                  <a:lnTo>
                    <a:pt x="657226" y="42863"/>
                  </a:lnTo>
                  <a:lnTo>
                    <a:pt x="376239" y="214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61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397019" y="543791"/>
              <a:ext cx="5686425" cy="1095375"/>
            </a:xfrm>
            <a:custGeom>
              <a:avLst/>
              <a:gdLst>
                <a:gd name="connsiteX0" fmla="*/ 0 w 5686425"/>
                <a:gd name="connsiteY0" fmla="*/ 285750 h 1095375"/>
                <a:gd name="connsiteX1" fmla="*/ 266700 w 5686425"/>
                <a:gd name="connsiteY1" fmla="*/ 238125 h 1095375"/>
                <a:gd name="connsiteX2" fmla="*/ 638175 w 5686425"/>
                <a:gd name="connsiteY2" fmla="*/ 133350 h 1095375"/>
                <a:gd name="connsiteX3" fmla="*/ 866775 w 5686425"/>
                <a:gd name="connsiteY3" fmla="*/ 0 h 1095375"/>
                <a:gd name="connsiteX4" fmla="*/ 952500 w 5686425"/>
                <a:gd name="connsiteY4" fmla="*/ 0 h 1095375"/>
                <a:gd name="connsiteX5" fmla="*/ 1238250 w 5686425"/>
                <a:gd name="connsiteY5" fmla="*/ 104775 h 1095375"/>
                <a:gd name="connsiteX6" fmla="*/ 1362075 w 5686425"/>
                <a:gd name="connsiteY6" fmla="*/ 133350 h 1095375"/>
                <a:gd name="connsiteX7" fmla="*/ 1524000 w 5686425"/>
                <a:gd name="connsiteY7" fmla="*/ 76200 h 1095375"/>
                <a:gd name="connsiteX8" fmla="*/ 1876425 w 5686425"/>
                <a:gd name="connsiteY8" fmla="*/ 371475 h 1095375"/>
                <a:gd name="connsiteX9" fmla="*/ 2171700 w 5686425"/>
                <a:gd name="connsiteY9" fmla="*/ 552450 h 1095375"/>
                <a:gd name="connsiteX10" fmla="*/ 2638425 w 5686425"/>
                <a:gd name="connsiteY10" fmla="*/ 581025 h 1095375"/>
                <a:gd name="connsiteX11" fmla="*/ 2828925 w 5686425"/>
                <a:gd name="connsiteY11" fmla="*/ 514350 h 1095375"/>
                <a:gd name="connsiteX12" fmla="*/ 2962275 w 5686425"/>
                <a:gd name="connsiteY12" fmla="*/ 571500 h 1095375"/>
                <a:gd name="connsiteX13" fmla="*/ 3171825 w 5686425"/>
                <a:gd name="connsiteY13" fmla="*/ 828675 h 1095375"/>
                <a:gd name="connsiteX14" fmla="*/ 3276600 w 5686425"/>
                <a:gd name="connsiteY14" fmla="*/ 895350 h 1095375"/>
                <a:gd name="connsiteX15" fmla="*/ 3543300 w 5686425"/>
                <a:gd name="connsiteY15" fmla="*/ 923925 h 1095375"/>
                <a:gd name="connsiteX16" fmla="*/ 3962400 w 5686425"/>
                <a:gd name="connsiteY16" fmla="*/ 876300 h 1095375"/>
                <a:gd name="connsiteX17" fmla="*/ 4162425 w 5686425"/>
                <a:gd name="connsiteY17" fmla="*/ 800100 h 1095375"/>
                <a:gd name="connsiteX18" fmla="*/ 4648200 w 5686425"/>
                <a:gd name="connsiteY18" fmla="*/ 752475 h 1095375"/>
                <a:gd name="connsiteX19" fmla="*/ 4972050 w 5686425"/>
                <a:gd name="connsiteY19" fmla="*/ 561975 h 1095375"/>
                <a:gd name="connsiteX20" fmla="*/ 5124450 w 5686425"/>
                <a:gd name="connsiteY20" fmla="*/ 457200 h 1095375"/>
                <a:gd name="connsiteX21" fmla="*/ 5343525 w 5686425"/>
                <a:gd name="connsiteY21" fmla="*/ 428625 h 1095375"/>
                <a:gd name="connsiteX22" fmla="*/ 5524500 w 5686425"/>
                <a:gd name="connsiteY22" fmla="*/ 447675 h 1095375"/>
                <a:gd name="connsiteX23" fmla="*/ 5686425 w 5686425"/>
                <a:gd name="connsiteY23" fmla="*/ 504825 h 1095375"/>
                <a:gd name="connsiteX24" fmla="*/ 5676900 w 5686425"/>
                <a:gd name="connsiteY24" fmla="*/ 1095375 h 1095375"/>
                <a:gd name="connsiteX25" fmla="*/ 9525 w 5686425"/>
                <a:gd name="connsiteY25" fmla="*/ 1057275 h 1095375"/>
                <a:gd name="connsiteX26" fmla="*/ 0 w 5686425"/>
                <a:gd name="connsiteY26" fmla="*/ 285750 h 1095375"/>
                <a:gd name="connsiteX0" fmla="*/ 0 w 5686425"/>
                <a:gd name="connsiteY0" fmla="*/ 285750 h 1095375"/>
                <a:gd name="connsiteX1" fmla="*/ 266700 w 5686425"/>
                <a:gd name="connsiteY1" fmla="*/ 238125 h 1095375"/>
                <a:gd name="connsiteX2" fmla="*/ 638175 w 5686425"/>
                <a:gd name="connsiteY2" fmla="*/ 133350 h 1095375"/>
                <a:gd name="connsiteX3" fmla="*/ 866775 w 5686425"/>
                <a:gd name="connsiteY3" fmla="*/ 0 h 1095375"/>
                <a:gd name="connsiteX4" fmla="*/ 952500 w 5686425"/>
                <a:gd name="connsiteY4" fmla="*/ 0 h 1095375"/>
                <a:gd name="connsiteX5" fmla="*/ 1238250 w 5686425"/>
                <a:gd name="connsiteY5" fmla="*/ 104775 h 1095375"/>
                <a:gd name="connsiteX6" fmla="*/ 1362075 w 5686425"/>
                <a:gd name="connsiteY6" fmla="*/ 133350 h 1095375"/>
                <a:gd name="connsiteX7" fmla="*/ 1524000 w 5686425"/>
                <a:gd name="connsiteY7" fmla="*/ 76200 h 1095375"/>
                <a:gd name="connsiteX8" fmla="*/ 1876425 w 5686425"/>
                <a:gd name="connsiteY8" fmla="*/ 371475 h 1095375"/>
                <a:gd name="connsiteX9" fmla="*/ 2171700 w 5686425"/>
                <a:gd name="connsiteY9" fmla="*/ 552450 h 1095375"/>
                <a:gd name="connsiteX10" fmla="*/ 2638425 w 5686425"/>
                <a:gd name="connsiteY10" fmla="*/ 581025 h 1095375"/>
                <a:gd name="connsiteX11" fmla="*/ 2828925 w 5686425"/>
                <a:gd name="connsiteY11" fmla="*/ 514350 h 1095375"/>
                <a:gd name="connsiteX12" fmla="*/ 2962275 w 5686425"/>
                <a:gd name="connsiteY12" fmla="*/ 571500 h 1095375"/>
                <a:gd name="connsiteX13" fmla="*/ 3171825 w 5686425"/>
                <a:gd name="connsiteY13" fmla="*/ 828675 h 1095375"/>
                <a:gd name="connsiteX14" fmla="*/ 3276600 w 5686425"/>
                <a:gd name="connsiteY14" fmla="*/ 895350 h 1095375"/>
                <a:gd name="connsiteX15" fmla="*/ 3543300 w 5686425"/>
                <a:gd name="connsiteY15" fmla="*/ 923925 h 1095375"/>
                <a:gd name="connsiteX16" fmla="*/ 3962400 w 5686425"/>
                <a:gd name="connsiteY16" fmla="*/ 876300 h 1095375"/>
                <a:gd name="connsiteX17" fmla="*/ 4162425 w 5686425"/>
                <a:gd name="connsiteY17" fmla="*/ 800100 h 1095375"/>
                <a:gd name="connsiteX18" fmla="*/ 4648200 w 5686425"/>
                <a:gd name="connsiteY18" fmla="*/ 752475 h 1095375"/>
                <a:gd name="connsiteX19" fmla="*/ 4972050 w 5686425"/>
                <a:gd name="connsiteY19" fmla="*/ 561975 h 1095375"/>
                <a:gd name="connsiteX20" fmla="*/ 5124450 w 5686425"/>
                <a:gd name="connsiteY20" fmla="*/ 457200 h 1095375"/>
                <a:gd name="connsiteX21" fmla="*/ 5245894 w 5686425"/>
                <a:gd name="connsiteY21" fmla="*/ 440531 h 1095375"/>
                <a:gd name="connsiteX22" fmla="*/ 5343525 w 5686425"/>
                <a:gd name="connsiteY22" fmla="*/ 428625 h 1095375"/>
                <a:gd name="connsiteX23" fmla="*/ 5524500 w 5686425"/>
                <a:gd name="connsiteY23" fmla="*/ 447675 h 1095375"/>
                <a:gd name="connsiteX24" fmla="*/ 5686425 w 5686425"/>
                <a:gd name="connsiteY24" fmla="*/ 504825 h 1095375"/>
                <a:gd name="connsiteX25" fmla="*/ 5676900 w 5686425"/>
                <a:gd name="connsiteY25" fmla="*/ 1095375 h 1095375"/>
                <a:gd name="connsiteX26" fmla="*/ 9525 w 5686425"/>
                <a:gd name="connsiteY26" fmla="*/ 1057275 h 1095375"/>
                <a:gd name="connsiteX27" fmla="*/ 0 w 5686425"/>
                <a:gd name="connsiteY27" fmla="*/ 285750 h 1095375"/>
                <a:gd name="connsiteX0" fmla="*/ 0 w 5686425"/>
                <a:gd name="connsiteY0" fmla="*/ 285750 h 1095375"/>
                <a:gd name="connsiteX1" fmla="*/ 266700 w 5686425"/>
                <a:gd name="connsiteY1" fmla="*/ 238125 h 1095375"/>
                <a:gd name="connsiteX2" fmla="*/ 638175 w 5686425"/>
                <a:gd name="connsiteY2" fmla="*/ 133350 h 1095375"/>
                <a:gd name="connsiteX3" fmla="*/ 866775 w 5686425"/>
                <a:gd name="connsiteY3" fmla="*/ 0 h 1095375"/>
                <a:gd name="connsiteX4" fmla="*/ 952500 w 5686425"/>
                <a:gd name="connsiteY4" fmla="*/ 0 h 1095375"/>
                <a:gd name="connsiteX5" fmla="*/ 1238250 w 5686425"/>
                <a:gd name="connsiteY5" fmla="*/ 104775 h 1095375"/>
                <a:gd name="connsiteX6" fmla="*/ 1362075 w 5686425"/>
                <a:gd name="connsiteY6" fmla="*/ 133350 h 1095375"/>
                <a:gd name="connsiteX7" fmla="*/ 1524000 w 5686425"/>
                <a:gd name="connsiteY7" fmla="*/ 76200 h 1095375"/>
                <a:gd name="connsiteX8" fmla="*/ 1876425 w 5686425"/>
                <a:gd name="connsiteY8" fmla="*/ 371475 h 1095375"/>
                <a:gd name="connsiteX9" fmla="*/ 2171700 w 5686425"/>
                <a:gd name="connsiteY9" fmla="*/ 552450 h 1095375"/>
                <a:gd name="connsiteX10" fmla="*/ 2638425 w 5686425"/>
                <a:gd name="connsiteY10" fmla="*/ 581025 h 1095375"/>
                <a:gd name="connsiteX11" fmla="*/ 2828925 w 5686425"/>
                <a:gd name="connsiteY11" fmla="*/ 514350 h 1095375"/>
                <a:gd name="connsiteX12" fmla="*/ 2962275 w 5686425"/>
                <a:gd name="connsiteY12" fmla="*/ 571500 h 1095375"/>
                <a:gd name="connsiteX13" fmla="*/ 3171825 w 5686425"/>
                <a:gd name="connsiteY13" fmla="*/ 828675 h 1095375"/>
                <a:gd name="connsiteX14" fmla="*/ 3276600 w 5686425"/>
                <a:gd name="connsiteY14" fmla="*/ 895350 h 1095375"/>
                <a:gd name="connsiteX15" fmla="*/ 3543300 w 5686425"/>
                <a:gd name="connsiteY15" fmla="*/ 923925 h 1095375"/>
                <a:gd name="connsiteX16" fmla="*/ 3962400 w 5686425"/>
                <a:gd name="connsiteY16" fmla="*/ 876300 h 1095375"/>
                <a:gd name="connsiteX17" fmla="*/ 4162425 w 5686425"/>
                <a:gd name="connsiteY17" fmla="*/ 800100 h 1095375"/>
                <a:gd name="connsiteX18" fmla="*/ 4648200 w 5686425"/>
                <a:gd name="connsiteY18" fmla="*/ 752475 h 1095375"/>
                <a:gd name="connsiteX19" fmla="*/ 4972050 w 5686425"/>
                <a:gd name="connsiteY19" fmla="*/ 561975 h 1095375"/>
                <a:gd name="connsiteX20" fmla="*/ 5124450 w 5686425"/>
                <a:gd name="connsiteY20" fmla="*/ 457200 h 1095375"/>
                <a:gd name="connsiteX21" fmla="*/ 5243513 w 5686425"/>
                <a:gd name="connsiteY21" fmla="*/ 426243 h 1095375"/>
                <a:gd name="connsiteX22" fmla="*/ 5343525 w 5686425"/>
                <a:gd name="connsiteY22" fmla="*/ 428625 h 1095375"/>
                <a:gd name="connsiteX23" fmla="*/ 5524500 w 5686425"/>
                <a:gd name="connsiteY23" fmla="*/ 447675 h 1095375"/>
                <a:gd name="connsiteX24" fmla="*/ 5686425 w 5686425"/>
                <a:gd name="connsiteY24" fmla="*/ 504825 h 1095375"/>
                <a:gd name="connsiteX25" fmla="*/ 5676900 w 5686425"/>
                <a:gd name="connsiteY25" fmla="*/ 1095375 h 1095375"/>
                <a:gd name="connsiteX26" fmla="*/ 9525 w 5686425"/>
                <a:gd name="connsiteY26" fmla="*/ 1057275 h 1095375"/>
                <a:gd name="connsiteX27" fmla="*/ 0 w 5686425"/>
                <a:gd name="connsiteY27" fmla="*/ 285750 h 1095375"/>
                <a:gd name="connsiteX0" fmla="*/ 0 w 5686425"/>
                <a:gd name="connsiteY0" fmla="*/ 285750 h 1095375"/>
                <a:gd name="connsiteX1" fmla="*/ 266700 w 5686425"/>
                <a:gd name="connsiteY1" fmla="*/ 238125 h 1095375"/>
                <a:gd name="connsiteX2" fmla="*/ 638175 w 5686425"/>
                <a:gd name="connsiteY2" fmla="*/ 133350 h 1095375"/>
                <a:gd name="connsiteX3" fmla="*/ 866775 w 5686425"/>
                <a:gd name="connsiteY3" fmla="*/ 0 h 1095375"/>
                <a:gd name="connsiteX4" fmla="*/ 952500 w 5686425"/>
                <a:gd name="connsiteY4" fmla="*/ 0 h 1095375"/>
                <a:gd name="connsiteX5" fmla="*/ 1238250 w 5686425"/>
                <a:gd name="connsiteY5" fmla="*/ 104775 h 1095375"/>
                <a:gd name="connsiteX6" fmla="*/ 1362075 w 5686425"/>
                <a:gd name="connsiteY6" fmla="*/ 133350 h 1095375"/>
                <a:gd name="connsiteX7" fmla="*/ 1524000 w 5686425"/>
                <a:gd name="connsiteY7" fmla="*/ 76200 h 1095375"/>
                <a:gd name="connsiteX8" fmla="*/ 1876425 w 5686425"/>
                <a:gd name="connsiteY8" fmla="*/ 371475 h 1095375"/>
                <a:gd name="connsiteX9" fmla="*/ 2171700 w 5686425"/>
                <a:gd name="connsiteY9" fmla="*/ 552450 h 1095375"/>
                <a:gd name="connsiteX10" fmla="*/ 2638425 w 5686425"/>
                <a:gd name="connsiteY10" fmla="*/ 581025 h 1095375"/>
                <a:gd name="connsiteX11" fmla="*/ 2828925 w 5686425"/>
                <a:gd name="connsiteY11" fmla="*/ 514350 h 1095375"/>
                <a:gd name="connsiteX12" fmla="*/ 2962275 w 5686425"/>
                <a:gd name="connsiteY12" fmla="*/ 571500 h 1095375"/>
                <a:gd name="connsiteX13" fmla="*/ 3171825 w 5686425"/>
                <a:gd name="connsiteY13" fmla="*/ 828675 h 1095375"/>
                <a:gd name="connsiteX14" fmla="*/ 3276600 w 5686425"/>
                <a:gd name="connsiteY14" fmla="*/ 895350 h 1095375"/>
                <a:gd name="connsiteX15" fmla="*/ 3543300 w 5686425"/>
                <a:gd name="connsiteY15" fmla="*/ 923925 h 1095375"/>
                <a:gd name="connsiteX16" fmla="*/ 3962400 w 5686425"/>
                <a:gd name="connsiteY16" fmla="*/ 876300 h 1095375"/>
                <a:gd name="connsiteX17" fmla="*/ 4162425 w 5686425"/>
                <a:gd name="connsiteY17" fmla="*/ 800100 h 1095375"/>
                <a:gd name="connsiteX18" fmla="*/ 4648200 w 5686425"/>
                <a:gd name="connsiteY18" fmla="*/ 752475 h 1095375"/>
                <a:gd name="connsiteX19" fmla="*/ 4972050 w 5686425"/>
                <a:gd name="connsiteY19" fmla="*/ 561975 h 1095375"/>
                <a:gd name="connsiteX20" fmla="*/ 5117306 w 5686425"/>
                <a:gd name="connsiteY20" fmla="*/ 452438 h 1095375"/>
                <a:gd name="connsiteX21" fmla="*/ 5243513 w 5686425"/>
                <a:gd name="connsiteY21" fmla="*/ 426243 h 1095375"/>
                <a:gd name="connsiteX22" fmla="*/ 5343525 w 5686425"/>
                <a:gd name="connsiteY22" fmla="*/ 428625 h 1095375"/>
                <a:gd name="connsiteX23" fmla="*/ 5524500 w 5686425"/>
                <a:gd name="connsiteY23" fmla="*/ 447675 h 1095375"/>
                <a:gd name="connsiteX24" fmla="*/ 5686425 w 5686425"/>
                <a:gd name="connsiteY24" fmla="*/ 504825 h 1095375"/>
                <a:gd name="connsiteX25" fmla="*/ 5676900 w 5686425"/>
                <a:gd name="connsiteY25" fmla="*/ 1095375 h 1095375"/>
                <a:gd name="connsiteX26" fmla="*/ 9525 w 5686425"/>
                <a:gd name="connsiteY26" fmla="*/ 1057275 h 1095375"/>
                <a:gd name="connsiteX27" fmla="*/ 0 w 5686425"/>
                <a:gd name="connsiteY27" fmla="*/ 285750 h 1095375"/>
                <a:gd name="connsiteX0" fmla="*/ 0 w 5686425"/>
                <a:gd name="connsiteY0" fmla="*/ 285750 h 1095375"/>
                <a:gd name="connsiteX1" fmla="*/ 266700 w 5686425"/>
                <a:gd name="connsiteY1" fmla="*/ 238125 h 1095375"/>
                <a:gd name="connsiteX2" fmla="*/ 638175 w 5686425"/>
                <a:gd name="connsiteY2" fmla="*/ 133350 h 1095375"/>
                <a:gd name="connsiteX3" fmla="*/ 866775 w 5686425"/>
                <a:gd name="connsiteY3" fmla="*/ 0 h 1095375"/>
                <a:gd name="connsiteX4" fmla="*/ 952500 w 5686425"/>
                <a:gd name="connsiteY4" fmla="*/ 0 h 1095375"/>
                <a:gd name="connsiteX5" fmla="*/ 1238250 w 5686425"/>
                <a:gd name="connsiteY5" fmla="*/ 104775 h 1095375"/>
                <a:gd name="connsiteX6" fmla="*/ 1362075 w 5686425"/>
                <a:gd name="connsiteY6" fmla="*/ 133350 h 1095375"/>
                <a:gd name="connsiteX7" fmla="*/ 1524000 w 5686425"/>
                <a:gd name="connsiteY7" fmla="*/ 76200 h 1095375"/>
                <a:gd name="connsiteX8" fmla="*/ 1876425 w 5686425"/>
                <a:gd name="connsiteY8" fmla="*/ 371475 h 1095375"/>
                <a:gd name="connsiteX9" fmla="*/ 2171700 w 5686425"/>
                <a:gd name="connsiteY9" fmla="*/ 552450 h 1095375"/>
                <a:gd name="connsiteX10" fmla="*/ 2638425 w 5686425"/>
                <a:gd name="connsiteY10" fmla="*/ 581025 h 1095375"/>
                <a:gd name="connsiteX11" fmla="*/ 2828925 w 5686425"/>
                <a:gd name="connsiteY11" fmla="*/ 514350 h 1095375"/>
                <a:gd name="connsiteX12" fmla="*/ 2962275 w 5686425"/>
                <a:gd name="connsiteY12" fmla="*/ 571500 h 1095375"/>
                <a:gd name="connsiteX13" fmla="*/ 3171825 w 5686425"/>
                <a:gd name="connsiteY13" fmla="*/ 828675 h 1095375"/>
                <a:gd name="connsiteX14" fmla="*/ 3276600 w 5686425"/>
                <a:gd name="connsiteY14" fmla="*/ 895350 h 1095375"/>
                <a:gd name="connsiteX15" fmla="*/ 3543300 w 5686425"/>
                <a:gd name="connsiteY15" fmla="*/ 923925 h 1095375"/>
                <a:gd name="connsiteX16" fmla="*/ 3962400 w 5686425"/>
                <a:gd name="connsiteY16" fmla="*/ 876300 h 1095375"/>
                <a:gd name="connsiteX17" fmla="*/ 4162425 w 5686425"/>
                <a:gd name="connsiteY17" fmla="*/ 800100 h 1095375"/>
                <a:gd name="connsiteX18" fmla="*/ 4648200 w 5686425"/>
                <a:gd name="connsiteY18" fmla="*/ 752475 h 1095375"/>
                <a:gd name="connsiteX19" fmla="*/ 4972050 w 5686425"/>
                <a:gd name="connsiteY19" fmla="*/ 561975 h 1095375"/>
                <a:gd name="connsiteX20" fmla="*/ 5117306 w 5686425"/>
                <a:gd name="connsiteY20" fmla="*/ 452438 h 1095375"/>
                <a:gd name="connsiteX21" fmla="*/ 5243513 w 5686425"/>
                <a:gd name="connsiteY21" fmla="*/ 426243 h 1095375"/>
                <a:gd name="connsiteX22" fmla="*/ 5343525 w 5686425"/>
                <a:gd name="connsiteY22" fmla="*/ 428625 h 1095375"/>
                <a:gd name="connsiteX23" fmla="*/ 5441156 w 5686425"/>
                <a:gd name="connsiteY23" fmla="*/ 435769 h 1095375"/>
                <a:gd name="connsiteX24" fmla="*/ 5524500 w 5686425"/>
                <a:gd name="connsiteY24" fmla="*/ 447675 h 1095375"/>
                <a:gd name="connsiteX25" fmla="*/ 5686425 w 5686425"/>
                <a:gd name="connsiteY25" fmla="*/ 504825 h 1095375"/>
                <a:gd name="connsiteX26" fmla="*/ 5676900 w 5686425"/>
                <a:gd name="connsiteY26" fmla="*/ 1095375 h 1095375"/>
                <a:gd name="connsiteX27" fmla="*/ 9525 w 5686425"/>
                <a:gd name="connsiteY27" fmla="*/ 1057275 h 1095375"/>
                <a:gd name="connsiteX28" fmla="*/ 0 w 5686425"/>
                <a:gd name="connsiteY28" fmla="*/ 285750 h 1095375"/>
                <a:gd name="connsiteX0" fmla="*/ 0 w 5686425"/>
                <a:gd name="connsiteY0" fmla="*/ 285750 h 1095375"/>
                <a:gd name="connsiteX1" fmla="*/ 266700 w 5686425"/>
                <a:gd name="connsiteY1" fmla="*/ 238125 h 1095375"/>
                <a:gd name="connsiteX2" fmla="*/ 638175 w 5686425"/>
                <a:gd name="connsiteY2" fmla="*/ 133350 h 1095375"/>
                <a:gd name="connsiteX3" fmla="*/ 866775 w 5686425"/>
                <a:gd name="connsiteY3" fmla="*/ 0 h 1095375"/>
                <a:gd name="connsiteX4" fmla="*/ 952500 w 5686425"/>
                <a:gd name="connsiteY4" fmla="*/ 0 h 1095375"/>
                <a:gd name="connsiteX5" fmla="*/ 1238250 w 5686425"/>
                <a:gd name="connsiteY5" fmla="*/ 104775 h 1095375"/>
                <a:gd name="connsiteX6" fmla="*/ 1362075 w 5686425"/>
                <a:gd name="connsiteY6" fmla="*/ 133350 h 1095375"/>
                <a:gd name="connsiteX7" fmla="*/ 1524000 w 5686425"/>
                <a:gd name="connsiteY7" fmla="*/ 76200 h 1095375"/>
                <a:gd name="connsiteX8" fmla="*/ 1876425 w 5686425"/>
                <a:gd name="connsiteY8" fmla="*/ 371475 h 1095375"/>
                <a:gd name="connsiteX9" fmla="*/ 2171700 w 5686425"/>
                <a:gd name="connsiteY9" fmla="*/ 552450 h 1095375"/>
                <a:gd name="connsiteX10" fmla="*/ 2638425 w 5686425"/>
                <a:gd name="connsiteY10" fmla="*/ 581025 h 1095375"/>
                <a:gd name="connsiteX11" fmla="*/ 2828925 w 5686425"/>
                <a:gd name="connsiteY11" fmla="*/ 514350 h 1095375"/>
                <a:gd name="connsiteX12" fmla="*/ 2962275 w 5686425"/>
                <a:gd name="connsiteY12" fmla="*/ 571500 h 1095375"/>
                <a:gd name="connsiteX13" fmla="*/ 3171825 w 5686425"/>
                <a:gd name="connsiteY13" fmla="*/ 828675 h 1095375"/>
                <a:gd name="connsiteX14" fmla="*/ 3276600 w 5686425"/>
                <a:gd name="connsiteY14" fmla="*/ 895350 h 1095375"/>
                <a:gd name="connsiteX15" fmla="*/ 3543300 w 5686425"/>
                <a:gd name="connsiteY15" fmla="*/ 923925 h 1095375"/>
                <a:gd name="connsiteX16" fmla="*/ 3962400 w 5686425"/>
                <a:gd name="connsiteY16" fmla="*/ 876300 h 1095375"/>
                <a:gd name="connsiteX17" fmla="*/ 4162425 w 5686425"/>
                <a:gd name="connsiteY17" fmla="*/ 800100 h 1095375"/>
                <a:gd name="connsiteX18" fmla="*/ 4648200 w 5686425"/>
                <a:gd name="connsiteY18" fmla="*/ 752475 h 1095375"/>
                <a:gd name="connsiteX19" fmla="*/ 4972050 w 5686425"/>
                <a:gd name="connsiteY19" fmla="*/ 561975 h 1095375"/>
                <a:gd name="connsiteX20" fmla="*/ 5117306 w 5686425"/>
                <a:gd name="connsiteY20" fmla="*/ 452438 h 1095375"/>
                <a:gd name="connsiteX21" fmla="*/ 5243513 w 5686425"/>
                <a:gd name="connsiteY21" fmla="*/ 426243 h 1095375"/>
                <a:gd name="connsiteX22" fmla="*/ 5343525 w 5686425"/>
                <a:gd name="connsiteY22" fmla="*/ 428625 h 1095375"/>
                <a:gd name="connsiteX23" fmla="*/ 5443537 w 5686425"/>
                <a:gd name="connsiteY23" fmla="*/ 419100 h 1095375"/>
                <a:gd name="connsiteX24" fmla="*/ 5524500 w 5686425"/>
                <a:gd name="connsiteY24" fmla="*/ 447675 h 1095375"/>
                <a:gd name="connsiteX25" fmla="*/ 5686425 w 5686425"/>
                <a:gd name="connsiteY25" fmla="*/ 504825 h 1095375"/>
                <a:gd name="connsiteX26" fmla="*/ 5676900 w 5686425"/>
                <a:gd name="connsiteY26" fmla="*/ 1095375 h 1095375"/>
                <a:gd name="connsiteX27" fmla="*/ 9525 w 5686425"/>
                <a:gd name="connsiteY27" fmla="*/ 1057275 h 1095375"/>
                <a:gd name="connsiteX28" fmla="*/ 0 w 5686425"/>
                <a:gd name="connsiteY28" fmla="*/ 285750 h 1095375"/>
                <a:gd name="connsiteX0" fmla="*/ 0 w 5686425"/>
                <a:gd name="connsiteY0" fmla="*/ 285750 h 1095375"/>
                <a:gd name="connsiteX1" fmla="*/ 266700 w 5686425"/>
                <a:gd name="connsiteY1" fmla="*/ 238125 h 1095375"/>
                <a:gd name="connsiteX2" fmla="*/ 638175 w 5686425"/>
                <a:gd name="connsiteY2" fmla="*/ 133350 h 1095375"/>
                <a:gd name="connsiteX3" fmla="*/ 866775 w 5686425"/>
                <a:gd name="connsiteY3" fmla="*/ 0 h 1095375"/>
                <a:gd name="connsiteX4" fmla="*/ 952500 w 5686425"/>
                <a:gd name="connsiteY4" fmla="*/ 0 h 1095375"/>
                <a:gd name="connsiteX5" fmla="*/ 1238250 w 5686425"/>
                <a:gd name="connsiteY5" fmla="*/ 104775 h 1095375"/>
                <a:gd name="connsiteX6" fmla="*/ 1362075 w 5686425"/>
                <a:gd name="connsiteY6" fmla="*/ 133350 h 1095375"/>
                <a:gd name="connsiteX7" fmla="*/ 1524000 w 5686425"/>
                <a:gd name="connsiteY7" fmla="*/ 76200 h 1095375"/>
                <a:gd name="connsiteX8" fmla="*/ 1876425 w 5686425"/>
                <a:gd name="connsiteY8" fmla="*/ 371475 h 1095375"/>
                <a:gd name="connsiteX9" fmla="*/ 2171700 w 5686425"/>
                <a:gd name="connsiteY9" fmla="*/ 552450 h 1095375"/>
                <a:gd name="connsiteX10" fmla="*/ 2638425 w 5686425"/>
                <a:gd name="connsiteY10" fmla="*/ 581025 h 1095375"/>
                <a:gd name="connsiteX11" fmla="*/ 2828925 w 5686425"/>
                <a:gd name="connsiteY11" fmla="*/ 514350 h 1095375"/>
                <a:gd name="connsiteX12" fmla="*/ 2962275 w 5686425"/>
                <a:gd name="connsiteY12" fmla="*/ 571500 h 1095375"/>
                <a:gd name="connsiteX13" fmla="*/ 3171825 w 5686425"/>
                <a:gd name="connsiteY13" fmla="*/ 828675 h 1095375"/>
                <a:gd name="connsiteX14" fmla="*/ 3276600 w 5686425"/>
                <a:gd name="connsiteY14" fmla="*/ 895350 h 1095375"/>
                <a:gd name="connsiteX15" fmla="*/ 3543300 w 5686425"/>
                <a:gd name="connsiteY15" fmla="*/ 923925 h 1095375"/>
                <a:gd name="connsiteX16" fmla="*/ 3962400 w 5686425"/>
                <a:gd name="connsiteY16" fmla="*/ 876300 h 1095375"/>
                <a:gd name="connsiteX17" fmla="*/ 4162425 w 5686425"/>
                <a:gd name="connsiteY17" fmla="*/ 800100 h 1095375"/>
                <a:gd name="connsiteX18" fmla="*/ 4648200 w 5686425"/>
                <a:gd name="connsiteY18" fmla="*/ 752475 h 1095375"/>
                <a:gd name="connsiteX19" fmla="*/ 4972050 w 5686425"/>
                <a:gd name="connsiteY19" fmla="*/ 561975 h 1095375"/>
                <a:gd name="connsiteX20" fmla="*/ 5105400 w 5686425"/>
                <a:gd name="connsiteY20" fmla="*/ 450057 h 1095375"/>
                <a:gd name="connsiteX21" fmla="*/ 5243513 w 5686425"/>
                <a:gd name="connsiteY21" fmla="*/ 426243 h 1095375"/>
                <a:gd name="connsiteX22" fmla="*/ 5343525 w 5686425"/>
                <a:gd name="connsiteY22" fmla="*/ 428625 h 1095375"/>
                <a:gd name="connsiteX23" fmla="*/ 5443537 w 5686425"/>
                <a:gd name="connsiteY23" fmla="*/ 419100 h 1095375"/>
                <a:gd name="connsiteX24" fmla="*/ 5524500 w 5686425"/>
                <a:gd name="connsiteY24" fmla="*/ 447675 h 1095375"/>
                <a:gd name="connsiteX25" fmla="*/ 5686425 w 5686425"/>
                <a:gd name="connsiteY25" fmla="*/ 504825 h 1095375"/>
                <a:gd name="connsiteX26" fmla="*/ 5676900 w 5686425"/>
                <a:gd name="connsiteY26" fmla="*/ 1095375 h 1095375"/>
                <a:gd name="connsiteX27" fmla="*/ 9525 w 5686425"/>
                <a:gd name="connsiteY27" fmla="*/ 1057275 h 1095375"/>
                <a:gd name="connsiteX28" fmla="*/ 0 w 5686425"/>
                <a:gd name="connsiteY28" fmla="*/ 285750 h 1095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86425" h="1095375">
                  <a:moveTo>
                    <a:pt x="0" y="285750"/>
                  </a:moveTo>
                  <a:lnTo>
                    <a:pt x="266700" y="238125"/>
                  </a:lnTo>
                  <a:lnTo>
                    <a:pt x="638175" y="133350"/>
                  </a:lnTo>
                  <a:lnTo>
                    <a:pt x="866775" y="0"/>
                  </a:lnTo>
                  <a:lnTo>
                    <a:pt x="952500" y="0"/>
                  </a:lnTo>
                  <a:lnTo>
                    <a:pt x="1238250" y="104775"/>
                  </a:lnTo>
                  <a:lnTo>
                    <a:pt x="1362075" y="133350"/>
                  </a:lnTo>
                  <a:lnTo>
                    <a:pt x="1524000" y="76200"/>
                  </a:lnTo>
                  <a:lnTo>
                    <a:pt x="1876425" y="371475"/>
                  </a:lnTo>
                  <a:lnTo>
                    <a:pt x="2171700" y="552450"/>
                  </a:lnTo>
                  <a:lnTo>
                    <a:pt x="2638425" y="581025"/>
                  </a:lnTo>
                  <a:lnTo>
                    <a:pt x="2828925" y="514350"/>
                  </a:lnTo>
                  <a:lnTo>
                    <a:pt x="2962275" y="571500"/>
                  </a:lnTo>
                  <a:lnTo>
                    <a:pt x="3171825" y="828675"/>
                  </a:lnTo>
                  <a:lnTo>
                    <a:pt x="3276600" y="895350"/>
                  </a:lnTo>
                  <a:lnTo>
                    <a:pt x="3543300" y="923925"/>
                  </a:lnTo>
                  <a:lnTo>
                    <a:pt x="3962400" y="876300"/>
                  </a:lnTo>
                  <a:lnTo>
                    <a:pt x="4162425" y="800100"/>
                  </a:lnTo>
                  <a:lnTo>
                    <a:pt x="4648200" y="752475"/>
                  </a:lnTo>
                  <a:lnTo>
                    <a:pt x="4972050" y="561975"/>
                  </a:lnTo>
                  <a:lnTo>
                    <a:pt x="5105400" y="450057"/>
                  </a:lnTo>
                  <a:lnTo>
                    <a:pt x="5243513" y="426243"/>
                  </a:lnTo>
                  <a:lnTo>
                    <a:pt x="5343525" y="428625"/>
                  </a:lnTo>
                  <a:lnTo>
                    <a:pt x="5443537" y="419100"/>
                  </a:lnTo>
                  <a:lnTo>
                    <a:pt x="5524500" y="447675"/>
                  </a:lnTo>
                  <a:lnTo>
                    <a:pt x="5686425" y="504825"/>
                  </a:lnTo>
                  <a:lnTo>
                    <a:pt x="5676900" y="1095375"/>
                  </a:lnTo>
                  <a:lnTo>
                    <a:pt x="9525" y="1057275"/>
                  </a:lnTo>
                  <a:lnTo>
                    <a:pt x="0" y="285750"/>
                  </a:lnTo>
                  <a:close/>
                </a:path>
              </a:pathLst>
            </a:custGeom>
            <a:solidFill>
              <a:srgbClr val="009900">
                <a:alpha val="61000"/>
              </a:srgbClr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8" name="TextBox 377"/>
            <p:cNvSpPr txBox="1"/>
            <p:nvPr/>
          </p:nvSpPr>
          <p:spPr>
            <a:xfrm>
              <a:off x="1840057" y="63427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79" name="TextBox 378"/>
            <p:cNvSpPr txBox="1"/>
            <p:nvPr/>
          </p:nvSpPr>
          <p:spPr>
            <a:xfrm>
              <a:off x="2635395" y="83430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80" name="TextBox 379"/>
            <p:cNvSpPr txBox="1"/>
            <p:nvPr/>
          </p:nvSpPr>
          <p:spPr>
            <a:xfrm>
              <a:off x="3002108" y="81525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81" name="TextBox 380"/>
            <p:cNvSpPr txBox="1"/>
            <p:nvPr/>
          </p:nvSpPr>
          <p:spPr>
            <a:xfrm>
              <a:off x="3849832" y="839066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82" name="TextBox 381"/>
            <p:cNvSpPr txBox="1"/>
            <p:nvPr/>
          </p:nvSpPr>
          <p:spPr>
            <a:xfrm>
              <a:off x="4121294" y="88192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83" name="TextBox 382"/>
            <p:cNvSpPr txBox="1"/>
            <p:nvPr/>
          </p:nvSpPr>
          <p:spPr>
            <a:xfrm>
              <a:off x="4492769" y="91050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84" name="TextBox 383"/>
            <p:cNvSpPr txBox="1"/>
            <p:nvPr/>
          </p:nvSpPr>
          <p:spPr>
            <a:xfrm>
              <a:off x="4728513" y="693811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85" name="TextBox 384"/>
            <p:cNvSpPr txBox="1"/>
            <p:nvPr/>
          </p:nvSpPr>
          <p:spPr>
            <a:xfrm>
              <a:off x="4321320" y="100575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86" name="TextBox 385"/>
            <p:cNvSpPr txBox="1"/>
            <p:nvPr/>
          </p:nvSpPr>
          <p:spPr>
            <a:xfrm>
              <a:off x="5183332" y="82477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87" name="TextBox 386"/>
            <p:cNvSpPr txBox="1"/>
            <p:nvPr/>
          </p:nvSpPr>
          <p:spPr>
            <a:xfrm>
              <a:off x="4571350" y="700953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88" name="TextBox 387"/>
            <p:cNvSpPr txBox="1"/>
            <p:nvPr/>
          </p:nvSpPr>
          <p:spPr>
            <a:xfrm>
              <a:off x="3187845" y="84382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89" name="TextBox 388"/>
            <p:cNvSpPr txBox="1"/>
            <p:nvPr/>
          </p:nvSpPr>
          <p:spPr>
            <a:xfrm>
              <a:off x="2763982" y="95812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90" name="TextBox 389"/>
            <p:cNvSpPr txBox="1"/>
            <p:nvPr/>
          </p:nvSpPr>
          <p:spPr>
            <a:xfrm>
              <a:off x="2530620" y="934316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91" name="TextBox 390"/>
            <p:cNvSpPr txBox="1"/>
            <p:nvPr/>
          </p:nvSpPr>
          <p:spPr>
            <a:xfrm>
              <a:off x="2964006" y="953366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92" name="TextBox 391"/>
            <p:cNvSpPr txBox="1"/>
            <p:nvPr/>
          </p:nvSpPr>
          <p:spPr>
            <a:xfrm>
              <a:off x="1711469" y="61522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93" name="TextBox 392"/>
            <p:cNvSpPr txBox="1"/>
            <p:nvPr/>
          </p:nvSpPr>
          <p:spPr>
            <a:xfrm>
              <a:off x="2273445" y="93907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94" name="TextBox 393"/>
            <p:cNvSpPr txBox="1"/>
            <p:nvPr/>
          </p:nvSpPr>
          <p:spPr>
            <a:xfrm>
              <a:off x="1025669" y="43425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95" name="TextBox 394"/>
            <p:cNvSpPr txBox="1"/>
            <p:nvPr/>
          </p:nvSpPr>
          <p:spPr>
            <a:xfrm>
              <a:off x="1954357" y="743817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96" name="TextBox 395"/>
            <p:cNvSpPr txBox="1"/>
            <p:nvPr/>
          </p:nvSpPr>
          <p:spPr>
            <a:xfrm>
              <a:off x="2106757" y="886692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797069" y="439016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949470" y="31042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635144" y="343767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00" name="TextBox 399"/>
            <p:cNvSpPr txBox="1"/>
            <p:nvPr/>
          </p:nvSpPr>
          <p:spPr>
            <a:xfrm>
              <a:off x="1211407" y="48187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1387620" y="565222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1554307" y="619991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1111394" y="524742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04" name="TextBox 403"/>
            <p:cNvSpPr txBox="1"/>
            <p:nvPr/>
          </p:nvSpPr>
          <p:spPr>
            <a:xfrm>
              <a:off x="2335356" y="85335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330344" y="34852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501794" y="439017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5526232" y="772390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3416444" y="78667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4949970" y="89145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3645045" y="83430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11" name="TextBox 410"/>
            <p:cNvSpPr txBox="1"/>
            <p:nvPr/>
          </p:nvSpPr>
          <p:spPr>
            <a:xfrm>
              <a:off x="5854844" y="791442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3892694" y="101527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13" name="TextBox 412"/>
            <p:cNvSpPr txBox="1"/>
            <p:nvPr/>
          </p:nvSpPr>
          <p:spPr>
            <a:xfrm>
              <a:off x="3359294" y="98670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3625994" y="958129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15" name="TextBox 414"/>
            <p:cNvSpPr txBox="1"/>
            <p:nvPr/>
          </p:nvSpPr>
          <p:spPr>
            <a:xfrm>
              <a:off x="3144981" y="100575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16" name="TextBox 415"/>
            <p:cNvSpPr txBox="1"/>
            <p:nvPr/>
          </p:nvSpPr>
          <p:spPr>
            <a:xfrm>
              <a:off x="5535757" y="958131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17" name="TextBox 416"/>
            <p:cNvSpPr txBox="1"/>
            <p:nvPr/>
          </p:nvSpPr>
          <p:spPr>
            <a:xfrm>
              <a:off x="5440507" y="1048617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18" name="TextBox 417"/>
            <p:cNvSpPr txBox="1"/>
            <p:nvPr/>
          </p:nvSpPr>
          <p:spPr>
            <a:xfrm>
              <a:off x="5207144" y="106290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19" name="TextBox 418"/>
            <p:cNvSpPr txBox="1"/>
            <p:nvPr/>
          </p:nvSpPr>
          <p:spPr>
            <a:xfrm>
              <a:off x="5840557" y="991467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20" name="TextBox 419"/>
            <p:cNvSpPr txBox="1"/>
            <p:nvPr/>
          </p:nvSpPr>
          <p:spPr>
            <a:xfrm>
              <a:off x="5702445" y="943842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21" name="TextBox 420"/>
            <p:cNvSpPr txBox="1"/>
            <p:nvPr/>
          </p:nvSpPr>
          <p:spPr>
            <a:xfrm>
              <a:off x="5340494" y="1010517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22" name="TextBox 421"/>
            <p:cNvSpPr txBox="1"/>
            <p:nvPr/>
          </p:nvSpPr>
          <p:spPr>
            <a:xfrm>
              <a:off x="5059506" y="102480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23" name="TextBox 422"/>
            <p:cNvSpPr txBox="1"/>
            <p:nvPr/>
          </p:nvSpPr>
          <p:spPr>
            <a:xfrm>
              <a:off x="4697556" y="991467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24" name="TextBox 423"/>
            <p:cNvSpPr txBox="1"/>
            <p:nvPr/>
          </p:nvSpPr>
          <p:spPr>
            <a:xfrm>
              <a:off x="1349522" y="448541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25" name="TextBox 424"/>
            <p:cNvSpPr txBox="1"/>
            <p:nvPr/>
          </p:nvSpPr>
          <p:spPr>
            <a:xfrm>
              <a:off x="1585264" y="522360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26" name="TextBox 425"/>
            <p:cNvSpPr txBox="1"/>
            <p:nvPr/>
          </p:nvSpPr>
          <p:spPr>
            <a:xfrm>
              <a:off x="1151877" y="334242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27" name="TextBox 426"/>
            <p:cNvSpPr txBox="1"/>
            <p:nvPr/>
          </p:nvSpPr>
          <p:spPr>
            <a:xfrm>
              <a:off x="1609075" y="231847"/>
              <a:ext cx="2664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smtClean="0"/>
                <a:t>v</a:t>
              </a:r>
              <a:endParaRPr lang="en-CA" sz="1400" dirty="0"/>
            </a:p>
          </p:txBody>
        </p:sp>
        <p:sp>
          <p:nvSpPr>
            <p:cNvPr id="428" name="TextBox 427"/>
            <p:cNvSpPr txBox="1"/>
            <p:nvPr/>
          </p:nvSpPr>
          <p:spPr>
            <a:xfrm>
              <a:off x="2001981" y="400916"/>
              <a:ext cx="308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smtClean="0"/>
                <a:t>vi</a:t>
              </a:r>
              <a:endParaRPr lang="en-CA" sz="1400" dirty="0"/>
            </a:p>
          </p:txBody>
        </p:sp>
        <p:sp>
          <p:nvSpPr>
            <p:cNvPr id="429" name="TextBox 428"/>
            <p:cNvSpPr txBox="1"/>
            <p:nvPr/>
          </p:nvSpPr>
          <p:spPr>
            <a:xfrm>
              <a:off x="4630882" y="448539"/>
              <a:ext cx="2263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err="1" smtClean="0"/>
                <a:t>i</a:t>
              </a:r>
              <a:endParaRPr lang="en-CA" sz="1400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606569" y="2286866"/>
              <a:ext cx="228600" cy="161925"/>
            </a:xfrm>
            <a:prstGeom prst="rect">
              <a:avLst/>
            </a:prstGeom>
            <a:solidFill>
              <a:srgbClr val="CC9900">
                <a:alpha val="61000"/>
              </a:srgbClr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606569" y="2534516"/>
              <a:ext cx="228600" cy="161925"/>
            </a:xfrm>
            <a:prstGeom prst="rect">
              <a:avLst/>
            </a:prstGeom>
            <a:solidFill>
              <a:srgbClr val="663300">
                <a:alpha val="61000"/>
              </a:srgbClr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606569" y="2782167"/>
              <a:ext cx="238125" cy="1524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61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2463944" y="2334491"/>
              <a:ext cx="219075" cy="190500"/>
            </a:xfrm>
            <a:prstGeom prst="rect">
              <a:avLst/>
            </a:prstGeom>
            <a:solidFill>
              <a:srgbClr val="FFFF00">
                <a:alpha val="61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2473469" y="2610716"/>
              <a:ext cx="228600" cy="180975"/>
            </a:xfrm>
            <a:prstGeom prst="rect">
              <a:avLst/>
            </a:prstGeom>
            <a:solidFill>
              <a:srgbClr val="009900">
                <a:alpha val="61000"/>
              </a:srgbClr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35" name="TextBox 434"/>
            <p:cNvSpPr txBox="1"/>
            <p:nvPr/>
          </p:nvSpPr>
          <p:spPr>
            <a:xfrm>
              <a:off x="2475852" y="2851223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36" name="TextBox 435"/>
            <p:cNvSpPr txBox="1"/>
            <p:nvPr/>
          </p:nvSpPr>
          <p:spPr>
            <a:xfrm>
              <a:off x="847075" y="2279722"/>
              <a:ext cx="13949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Shallow active </a:t>
              </a:r>
              <a:r>
                <a:rPr lang="en-CA" sz="800" b="1" dirty="0" err="1" smtClean="0"/>
                <a:t>tritiated</a:t>
              </a:r>
              <a:r>
                <a:rPr lang="en-CA" sz="800" b="1" dirty="0" smtClean="0"/>
                <a:t> zone</a:t>
              </a:r>
              <a:endParaRPr lang="en-CA" sz="800" b="1" dirty="0"/>
            </a:p>
          </p:txBody>
        </p:sp>
        <p:sp>
          <p:nvSpPr>
            <p:cNvPr id="437" name="TextBox 436"/>
            <p:cNvSpPr txBox="1"/>
            <p:nvPr/>
          </p:nvSpPr>
          <p:spPr>
            <a:xfrm>
              <a:off x="847075" y="2508322"/>
              <a:ext cx="1136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Oxidized sluggish zone</a:t>
              </a:r>
              <a:endParaRPr lang="en-CA" sz="800" b="1" dirty="0"/>
            </a:p>
          </p:txBody>
        </p:sp>
        <p:sp>
          <p:nvSpPr>
            <p:cNvPr id="438" name="TextBox 437"/>
            <p:cNvSpPr txBox="1"/>
            <p:nvPr/>
          </p:nvSpPr>
          <p:spPr>
            <a:xfrm>
              <a:off x="847075" y="2717872"/>
              <a:ext cx="7745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Reduced zone</a:t>
              </a:r>
              <a:endParaRPr lang="en-CA" sz="800" b="1" dirty="0"/>
            </a:p>
          </p:txBody>
        </p:sp>
        <p:sp>
          <p:nvSpPr>
            <p:cNvPr id="439" name="TextBox 438"/>
            <p:cNvSpPr txBox="1"/>
            <p:nvPr/>
          </p:nvSpPr>
          <p:spPr>
            <a:xfrm>
              <a:off x="408925" y="1993972"/>
              <a:ext cx="16289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050" b="1" dirty="0" smtClean="0"/>
                <a:t>Depth Zones in Glacial Till</a:t>
              </a:r>
              <a:endParaRPr lang="en-CA" sz="1050" b="1" dirty="0"/>
            </a:p>
          </p:txBody>
        </p:sp>
        <p:sp>
          <p:nvSpPr>
            <p:cNvPr id="440" name="TextBox 439"/>
            <p:cNvSpPr txBox="1"/>
            <p:nvPr/>
          </p:nvSpPr>
          <p:spPr>
            <a:xfrm>
              <a:off x="2682085" y="2289247"/>
              <a:ext cx="124264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Pre-glacial gravel aquifer</a:t>
              </a:r>
              <a:endParaRPr lang="en-CA" sz="800" b="1" dirty="0"/>
            </a:p>
          </p:txBody>
        </p:sp>
        <p:sp>
          <p:nvSpPr>
            <p:cNvPr id="441" name="TextBox 440"/>
            <p:cNvSpPr txBox="1"/>
            <p:nvPr/>
          </p:nvSpPr>
          <p:spPr>
            <a:xfrm>
              <a:off x="2710660" y="2594047"/>
              <a:ext cx="5389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err="1" smtClean="0"/>
                <a:t>Softrock</a:t>
              </a:r>
              <a:endParaRPr lang="en-CA" sz="800" b="1" dirty="0"/>
            </a:p>
          </p:txBody>
        </p:sp>
        <p:sp>
          <p:nvSpPr>
            <p:cNvPr id="442" name="TextBox 441"/>
            <p:cNvSpPr txBox="1"/>
            <p:nvPr/>
          </p:nvSpPr>
          <p:spPr>
            <a:xfrm>
              <a:off x="2739235" y="2832172"/>
              <a:ext cx="15456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Geologic nitrate in groundwater</a:t>
              </a:r>
              <a:endParaRPr lang="en-CA" sz="800" b="1" dirty="0"/>
            </a:p>
          </p:txBody>
        </p:sp>
        <p:sp>
          <p:nvSpPr>
            <p:cNvPr id="443" name="TextBox 442"/>
            <p:cNvSpPr txBox="1"/>
            <p:nvPr/>
          </p:nvSpPr>
          <p:spPr>
            <a:xfrm>
              <a:off x="2123425" y="1784422"/>
              <a:ext cx="6430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200" b="1" dirty="0" smtClean="0"/>
                <a:t>Legend</a:t>
              </a:r>
              <a:endParaRPr lang="en-CA" sz="1200" b="1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358919" y="1743941"/>
              <a:ext cx="5681662" cy="135255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5" name="TextBox 444"/>
            <p:cNvSpPr txBox="1"/>
            <p:nvPr/>
          </p:nvSpPr>
          <p:spPr>
            <a:xfrm>
              <a:off x="4354657" y="2244002"/>
              <a:ext cx="2263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err="1" smtClean="0"/>
                <a:t>i</a:t>
              </a:r>
              <a:endParaRPr lang="en-CA" sz="1400" dirty="0"/>
            </a:p>
          </p:txBody>
        </p:sp>
        <p:sp>
          <p:nvSpPr>
            <p:cNvPr id="446" name="TextBox 445"/>
            <p:cNvSpPr txBox="1"/>
            <p:nvPr/>
          </p:nvSpPr>
          <p:spPr>
            <a:xfrm>
              <a:off x="4577560" y="2270197"/>
              <a:ext cx="132600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Location referred to in text</a:t>
              </a:r>
              <a:endParaRPr lang="en-CA" sz="800" b="1" dirty="0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139844" y="135577"/>
              <a:ext cx="6038850" cy="304663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8" name="TextBox 447"/>
            <p:cNvSpPr txBox="1"/>
            <p:nvPr/>
          </p:nvSpPr>
          <p:spPr>
            <a:xfrm>
              <a:off x="5673869" y="1048617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2092469" y="727147"/>
              <a:ext cx="2602706" cy="59532"/>
            </a:xfrm>
            <a:custGeom>
              <a:avLst/>
              <a:gdLst>
                <a:gd name="connsiteX0" fmla="*/ 0 w 2590800"/>
                <a:gd name="connsiteY0" fmla="*/ 11907 h 59532"/>
                <a:gd name="connsiteX1" fmla="*/ 107156 w 2590800"/>
                <a:gd name="connsiteY1" fmla="*/ 26194 h 59532"/>
                <a:gd name="connsiteX2" fmla="*/ 200025 w 2590800"/>
                <a:gd name="connsiteY2" fmla="*/ 26194 h 59532"/>
                <a:gd name="connsiteX3" fmla="*/ 345281 w 2590800"/>
                <a:gd name="connsiteY3" fmla="*/ 21432 h 59532"/>
                <a:gd name="connsiteX4" fmla="*/ 431006 w 2590800"/>
                <a:gd name="connsiteY4" fmla="*/ 38100 h 59532"/>
                <a:gd name="connsiteX5" fmla="*/ 504825 w 2590800"/>
                <a:gd name="connsiteY5" fmla="*/ 59532 h 59532"/>
                <a:gd name="connsiteX6" fmla="*/ 600075 w 2590800"/>
                <a:gd name="connsiteY6" fmla="*/ 59532 h 59532"/>
                <a:gd name="connsiteX7" fmla="*/ 842962 w 2590800"/>
                <a:gd name="connsiteY7" fmla="*/ 54769 h 59532"/>
                <a:gd name="connsiteX8" fmla="*/ 1028700 w 2590800"/>
                <a:gd name="connsiteY8" fmla="*/ 47625 h 59532"/>
                <a:gd name="connsiteX9" fmla="*/ 1128712 w 2590800"/>
                <a:gd name="connsiteY9" fmla="*/ 30957 h 59532"/>
                <a:gd name="connsiteX10" fmla="*/ 1176337 w 2590800"/>
                <a:gd name="connsiteY10" fmla="*/ 11907 h 59532"/>
                <a:gd name="connsiteX11" fmla="*/ 1290637 w 2590800"/>
                <a:gd name="connsiteY11" fmla="*/ 0 h 59532"/>
                <a:gd name="connsiteX12" fmla="*/ 1390650 w 2590800"/>
                <a:gd name="connsiteY12" fmla="*/ 23813 h 59532"/>
                <a:gd name="connsiteX13" fmla="*/ 1519237 w 2590800"/>
                <a:gd name="connsiteY13" fmla="*/ 28575 h 59532"/>
                <a:gd name="connsiteX14" fmla="*/ 2016918 w 2590800"/>
                <a:gd name="connsiteY14" fmla="*/ 33338 h 59532"/>
                <a:gd name="connsiteX15" fmla="*/ 2169318 w 2590800"/>
                <a:gd name="connsiteY15" fmla="*/ 21432 h 59532"/>
                <a:gd name="connsiteX16" fmla="*/ 2338387 w 2590800"/>
                <a:gd name="connsiteY16" fmla="*/ 26194 h 59532"/>
                <a:gd name="connsiteX17" fmla="*/ 2495550 w 2590800"/>
                <a:gd name="connsiteY17" fmla="*/ 28575 h 59532"/>
                <a:gd name="connsiteX18" fmla="*/ 2590800 w 2590800"/>
                <a:gd name="connsiteY18" fmla="*/ 33338 h 59532"/>
                <a:gd name="connsiteX0" fmla="*/ 0 w 2590800"/>
                <a:gd name="connsiteY0" fmla="*/ 11907 h 59532"/>
                <a:gd name="connsiteX1" fmla="*/ 107156 w 2590800"/>
                <a:gd name="connsiteY1" fmla="*/ 26194 h 59532"/>
                <a:gd name="connsiteX2" fmla="*/ 200025 w 2590800"/>
                <a:gd name="connsiteY2" fmla="*/ 26194 h 59532"/>
                <a:gd name="connsiteX3" fmla="*/ 345281 w 2590800"/>
                <a:gd name="connsiteY3" fmla="*/ 21432 h 59532"/>
                <a:gd name="connsiteX4" fmla="*/ 431006 w 2590800"/>
                <a:gd name="connsiteY4" fmla="*/ 38100 h 59532"/>
                <a:gd name="connsiteX5" fmla="*/ 504825 w 2590800"/>
                <a:gd name="connsiteY5" fmla="*/ 59532 h 59532"/>
                <a:gd name="connsiteX6" fmla="*/ 600075 w 2590800"/>
                <a:gd name="connsiteY6" fmla="*/ 59532 h 59532"/>
                <a:gd name="connsiteX7" fmla="*/ 842962 w 2590800"/>
                <a:gd name="connsiteY7" fmla="*/ 54769 h 59532"/>
                <a:gd name="connsiteX8" fmla="*/ 1028700 w 2590800"/>
                <a:gd name="connsiteY8" fmla="*/ 47625 h 59532"/>
                <a:gd name="connsiteX9" fmla="*/ 1128712 w 2590800"/>
                <a:gd name="connsiteY9" fmla="*/ 30957 h 59532"/>
                <a:gd name="connsiteX10" fmla="*/ 1176337 w 2590800"/>
                <a:gd name="connsiteY10" fmla="*/ 11907 h 59532"/>
                <a:gd name="connsiteX11" fmla="*/ 1290637 w 2590800"/>
                <a:gd name="connsiteY11" fmla="*/ 0 h 59532"/>
                <a:gd name="connsiteX12" fmla="*/ 1390650 w 2590800"/>
                <a:gd name="connsiteY12" fmla="*/ 23813 h 59532"/>
                <a:gd name="connsiteX13" fmla="*/ 1519237 w 2590800"/>
                <a:gd name="connsiteY13" fmla="*/ 28575 h 59532"/>
                <a:gd name="connsiteX14" fmla="*/ 2016918 w 2590800"/>
                <a:gd name="connsiteY14" fmla="*/ 33338 h 59532"/>
                <a:gd name="connsiteX15" fmla="*/ 2169318 w 2590800"/>
                <a:gd name="connsiteY15" fmla="*/ 21432 h 59532"/>
                <a:gd name="connsiteX16" fmla="*/ 2338387 w 2590800"/>
                <a:gd name="connsiteY16" fmla="*/ 26194 h 59532"/>
                <a:gd name="connsiteX17" fmla="*/ 2471737 w 2590800"/>
                <a:gd name="connsiteY17" fmla="*/ 47625 h 59532"/>
                <a:gd name="connsiteX18" fmla="*/ 2590800 w 2590800"/>
                <a:gd name="connsiteY18" fmla="*/ 33338 h 59532"/>
                <a:gd name="connsiteX0" fmla="*/ 0 w 2559844"/>
                <a:gd name="connsiteY0" fmla="*/ 11907 h 59532"/>
                <a:gd name="connsiteX1" fmla="*/ 107156 w 2559844"/>
                <a:gd name="connsiteY1" fmla="*/ 26194 h 59532"/>
                <a:gd name="connsiteX2" fmla="*/ 200025 w 2559844"/>
                <a:gd name="connsiteY2" fmla="*/ 26194 h 59532"/>
                <a:gd name="connsiteX3" fmla="*/ 345281 w 2559844"/>
                <a:gd name="connsiteY3" fmla="*/ 21432 h 59532"/>
                <a:gd name="connsiteX4" fmla="*/ 431006 w 2559844"/>
                <a:gd name="connsiteY4" fmla="*/ 38100 h 59532"/>
                <a:gd name="connsiteX5" fmla="*/ 504825 w 2559844"/>
                <a:gd name="connsiteY5" fmla="*/ 59532 h 59532"/>
                <a:gd name="connsiteX6" fmla="*/ 600075 w 2559844"/>
                <a:gd name="connsiteY6" fmla="*/ 59532 h 59532"/>
                <a:gd name="connsiteX7" fmla="*/ 842962 w 2559844"/>
                <a:gd name="connsiteY7" fmla="*/ 54769 h 59532"/>
                <a:gd name="connsiteX8" fmla="*/ 1028700 w 2559844"/>
                <a:gd name="connsiteY8" fmla="*/ 47625 h 59532"/>
                <a:gd name="connsiteX9" fmla="*/ 1128712 w 2559844"/>
                <a:gd name="connsiteY9" fmla="*/ 30957 h 59532"/>
                <a:gd name="connsiteX10" fmla="*/ 1176337 w 2559844"/>
                <a:gd name="connsiteY10" fmla="*/ 11907 h 59532"/>
                <a:gd name="connsiteX11" fmla="*/ 1290637 w 2559844"/>
                <a:gd name="connsiteY11" fmla="*/ 0 h 59532"/>
                <a:gd name="connsiteX12" fmla="*/ 1390650 w 2559844"/>
                <a:gd name="connsiteY12" fmla="*/ 23813 h 59532"/>
                <a:gd name="connsiteX13" fmla="*/ 1519237 w 2559844"/>
                <a:gd name="connsiteY13" fmla="*/ 28575 h 59532"/>
                <a:gd name="connsiteX14" fmla="*/ 2016918 w 2559844"/>
                <a:gd name="connsiteY14" fmla="*/ 33338 h 59532"/>
                <a:gd name="connsiteX15" fmla="*/ 2169318 w 2559844"/>
                <a:gd name="connsiteY15" fmla="*/ 21432 h 59532"/>
                <a:gd name="connsiteX16" fmla="*/ 2338387 w 2559844"/>
                <a:gd name="connsiteY16" fmla="*/ 26194 h 59532"/>
                <a:gd name="connsiteX17" fmla="*/ 2471737 w 2559844"/>
                <a:gd name="connsiteY17" fmla="*/ 47625 h 59532"/>
                <a:gd name="connsiteX18" fmla="*/ 2559844 w 2559844"/>
                <a:gd name="connsiteY18" fmla="*/ 45244 h 59532"/>
                <a:gd name="connsiteX0" fmla="*/ 0 w 2602706"/>
                <a:gd name="connsiteY0" fmla="*/ 11907 h 59532"/>
                <a:gd name="connsiteX1" fmla="*/ 107156 w 2602706"/>
                <a:gd name="connsiteY1" fmla="*/ 26194 h 59532"/>
                <a:gd name="connsiteX2" fmla="*/ 200025 w 2602706"/>
                <a:gd name="connsiteY2" fmla="*/ 26194 h 59532"/>
                <a:gd name="connsiteX3" fmla="*/ 345281 w 2602706"/>
                <a:gd name="connsiteY3" fmla="*/ 21432 h 59532"/>
                <a:gd name="connsiteX4" fmla="*/ 431006 w 2602706"/>
                <a:gd name="connsiteY4" fmla="*/ 38100 h 59532"/>
                <a:gd name="connsiteX5" fmla="*/ 504825 w 2602706"/>
                <a:gd name="connsiteY5" fmla="*/ 59532 h 59532"/>
                <a:gd name="connsiteX6" fmla="*/ 600075 w 2602706"/>
                <a:gd name="connsiteY6" fmla="*/ 59532 h 59532"/>
                <a:gd name="connsiteX7" fmla="*/ 842962 w 2602706"/>
                <a:gd name="connsiteY7" fmla="*/ 54769 h 59532"/>
                <a:gd name="connsiteX8" fmla="*/ 1028700 w 2602706"/>
                <a:gd name="connsiteY8" fmla="*/ 47625 h 59532"/>
                <a:gd name="connsiteX9" fmla="*/ 1128712 w 2602706"/>
                <a:gd name="connsiteY9" fmla="*/ 30957 h 59532"/>
                <a:gd name="connsiteX10" fmla="*/ 1176337 w 2602706"/>
                <a:gd name="connsiteY10" fmla="*/ 11907 h 59532"/>
                <a:gd name="connsiteX11" fmla="*/ 1290637 w 2602706"/>
                <a:gd name="connsiteY11" fmla="*/ 0 h 59532"/>
                <a:gd name="connsiteX12" fmla="*/ 1390650 w 2602706"/>
                <a:gd name="connsiteY12" fmla="*/ 23813 h 59532"/>
                <a:gd name="connsiteX13" fmla="*/ 1519237 w 2602706"/>
                <a:gd name="connsiteY13" fmla="*/ 28575 h 59532"/>
                <a:gd name="connsiteX14" fmla="*/ 2016918 w 2602706"/>
                <a:gd name="connsiteY14" fmla="*/ 33338 h 59532"/>
                <a:gd name="connsiteX15" fmla="*/ 2169318 w 2602706"/>
                <a:gd name="connsiteY15" fmla="*/ 21432 h 59532"/>
                <a:gd name="connsiteX16" fmla="*/ 2338387 w 2602706"/>
                <a:gd name="connsiteY16" fmla="*/ 26194 h 59532"/>
                <a:gd name="connsiteX17" fmla="*/ 2471737 w 2602706"/>
                <a:gd name="connsiteY17" fmla="*/ 47625 h 59532"/>
                <a:gd name="connsiteX18" fmla="*/ 2602706 w 2602706"/>
                <a:gd name="connsiteY18" fmla="*/ 30957 h 5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02706" h="59532">
                  <a:moveTo>
                    <a:pt x="0" y="11907"/>
                  </a:moveTo>
                  <a:lnTo>
                    <a:pt x="107156" y="26194"/>
                  </a:lnTo>
                  <a:lnTo>
                    <a:pt x="200025" y="26194"/>
                  </a:lnTo>
                  <a:lnTo>
                    <a:pt x="345281" y="21432"/>
                  </a:lnTo>
                  <a:lnTo>
                    <a:pt x="431006" y="38100"/>
                  </a:lnTo>
                  <a:lnTo>
                    <a:pt x="504825" y="59532"/>
                  </a:lnTo>
                  <a:lnTo>
                    <a:pt x="600075" y="59532"/>
                  </a:lnTo>
                  <a:lnTo>
                    <a:pt x="842962" y="54769"/>
                  </a:lnTo>
                  <a:lnTo>
                    <a:pt x="1028700" y="47625"/>
                  </a:lnTo>
                  <a:lnTo>
                    <a:pt x="1128712" y="30957"/>
                  </a:lnTo>
                  <a:lnTo>
                    <a:pt x="1176337" y="11907"/>
                  </a:lnTo>
                  <a:lnTo>
                    <a:pt x="1290637" y="0"/>
                  </a:lnTo>
                  <a:lnTo>
                    <a:pt x="1390650" y="23813"/>
                  </a:lnTo>
                  <a:lnTo>
                    <a:pt x="1519237" y="28575"/>
                  </a:lnTo>
                  <a:lnTo>
                    <a:pt x="2016918" y="33338"/>
                  </a:lnTo>
                  <a:lnTo>
                    <a:pt x="2169318" y="21432"/>
                  </a:lnTo>
                  <a:lnTo>
                    <a:pt x="2338387" y="26194"/>
                  </a:lnTo>
                  <a:lnTo>
                    <a:pt x="2471737" y="47625"/>
                  </a:lnTo>
                  <a:lnTo>
                    <a:pt x="2602706" y="30957"/>
                  </a:lnTo>
                </a:path>
              </a:pathLst>
            </a:custGeom>
            <a:ln w="95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375588" y="312810"/>
              <a:ext cx="1726406" cy="426244"/>
            </a:xfrm>
            <a:custGeom>
              <a:avLst/>
              <a:gdLst>
                <a:gd name="connsiteX0" fmla="*/ 0 w 1714500"/>
                <a:gd name="connsiteY0" fmla="*/ 47625 h 369094"/>
                <a:gd name="connsiteX1" fmla="*/ 157162 w 1714500"/>
                <a:gd name="connsiteY1" fmla="*/ 33337 h 369094"/>
                <a:gd name="connsiteX2" fmla="*/ 400050 w 1714500"/>
                <a:gd name="connsiteY2" fmla="*/ 19050 h 369094"/>
                <a:gd name="connsiteX3" fmla="*/ 642937 w 1714500"/>
                <a:gd name="connsiteY3" fmla="*/ 0 h 369094"/>
                <a:gd name="connsiteX4" fmla="*/ 785812 w 1714500"/>
                <a:gd name="connsiteY4" fmla="*/ 9525 h 369094"/>
                <a:gd name="connsiteX5" fmla="*/ 888206 w 1714500"/>
                <a:gd name="connsiteY5" fmla="*/ 14287 h 369094"/>
                <a:gd name="connsiteX6" fmla="*/ 997743 w 1714500"/>
                <a:gd name="connsiteY6" fmla="*/ 26194 h 369094"/>
                <a:gd name="connsiteX7" fmla="*/ 1100137 w 1714500"/>
                <a:gd name="connsiteY7" fmla="*/ 64294 h 369094"/>
                <a:gd name="connsiteX8" fmla="*/ 1216818 w 1714500"/>
                <a:gd name="connsiteY8" fmla="*/ 102394 h 369094"/>
                <a:gd name="connsiteX9" fmla="*/ 1278731 w 1714500"/>
                <a:gd name="connsiteY9" fmla="*/ 145256 h 369094"/>
                <a:gd name="connsiteX10" fmla="*/ 1316831 w 1714500"/>
                <a:gd name="connsiteY10" fmla="*/ 178594 h 369094"/>
                <a:gd name="connsiteX11" fmla="*/ 1378743 w 1714500"/>
                <a:gd name="connsiteY11" fmla="*/ 219075 h 369094"/>
                <a:gd name="connsiteX12" fmla="*/ 1421606 w 1714500"/>
                <a:gd name="connsiteY12" fmla="*/ 250031 h 369094"/>
                <a:gd name="connsiteX13" fmla="*/ 1481137 w 1714500"/>
                <a:gd name="connsiteY13" fmla="*/ 254794 h 369094"/>
                <a:gd name="connsiteX14" fmla="*/ 1535906 w 1714500"/>
                <a:gd name="connsiteY14" fmla="*/ 288131 h 369094"/>
                <a:gd name="connsiteX15" fmla="*/ 1585912 w 1714500"/>
                <a:gd name="connsiteY15" fmla="*/ 316706 h 369094"/>
                <a:gd name="connsiteX16" fmla="*/ 1645443 w 1714500"/>
                <a:gd name="connsiteY16" fmla="*/ 340519 h 369094"/>
                <a:gd name="connsiteX17" fmla="*/ 1714500 w 1714500"/>
                <a:gd name="connsiteY17" fmla="*/ 369094 h 369094"/>
                <a:gd name="connsiteX0" fmla="*/ 0 w 1726406"/>
                <a:gd name="connsiteY0" fmla="*/ 0 h 392906"/>
                <a:gd name="connsiteX1" fmla="*/ 169068 w 1726406"/>
                <a:gd name="connsiteY1" fmla="*/ 57149 h 392906"/>
                <a:gd name="connsiteX2" fmla="*/ 411956 w 1726406"/>
                <a:gd name="connsiteY2" fmla="*/ 42862 h 392906"/>
                <a:gd name="connsiteX3" fmla="*/ 654843 w 1726406"/>
                <a:gd name="connsiteY3" fmla="*/ 23812 h 392906"/>
                <a:gd name="connsiteX4" fmla="*/ 797718 w 1726406"/>
                <a:gd name="connsiteY4" fmla="*/ 33337 h 392906"/>
                <a:gd name="connsiteX5" fmla="*/ 900112 w 1726406"/>
                <a:gd name="connsiteY5" fmla="*/ 38099 h 392906"/>
                <a:gd name="connsiteX6" fmla="*/ 1009649 w 1726406"/>
                <a:gd name="connsiteY6" fmla="*/ 50006 h 392906"/>
                <a:gd name="connsiteX7" fmla="*/ 1112043 w 1726406"/>
                <a:gd name="connsiteY7" fmla="*/ 88106 h 392906"/>
                <a:gd name="connsiteX8" fmla="*/ 1228724 w 1726406"/>
                <a:gd name="connsiteY8" fmla="*/ 126206 h 392906"/>
                <a:gd name="connsiteX9" fmla="*/ 1290637 w 1726406"/>
                <a:gd name="connsiteY9" fmla="*/ 169068 h 392906"/>
                <a:gd name="connsiteX10" fmla="*/ 1328737 w 1726406"/>
                <a:gd name="connsiteY10" fmla="*/ 202406 h 392906"/>
                <a:gd name="connsiteX11" fmla="*/ 1390649 w 1726406"/>
                <a:gd name="connsiteY11" fmla="*/ 242887 h 392906"/>
                <a:gd name="connsiteX12" fmla="*/ 1433512 w 1726406"/>
                <a:gd name="connsiteY12" fmla="*/ 273843 h 392906"/>
                <a:gd name="connsiteX13" fmla="*/ 1493043 w 1726406"/>
                <a:gd name="connsiteY13" fmla="*/ 278606 h 392906"/>
                <a:gd name="connsiteX14" fmla="*/ 1547812 w 1726406"/>
                <a:gd name="connsiteY14" fmla="*/ 311943 h 392906"/>
                <a:gd name="connsiteX15" fmla="*/ 1597818 w 1726406"/>
                <a:gd name="connsiteY15" fmla="*/ 340518 h 392906"/>
                <a:gd name="connsiteX16" fmla="*/ 1657349 w 1726406"/>
                <a:gd name="connsiteY16" fmla="*/ 364331 h 392906"/>
                <a:gd name="connsiteX17" fmla="*/ 1726406 w 1726406"/>
                <a:gd name="connsiteY17" fmla="*/ 392906 h 392906"/>
                <a:gd name="connsiteX0" fmla="*/ 0 w 1726406"/>
                <a:gd name="connsiteY0" fmla="*/ 19051 h 411957"/>
                <a:gd name="connsiteX1" fmla="*/ 183356 w 1726406"/>
                <a:gd name="connsiteY1" fmla="*/ 0 h 411957"/>
                <a:gd name="connsiteX2" fmla="*/ 411956 w 1726406"/>
                <a:gd name="connsiteY2" fmla="*/ 61913 h 411957"/>
                <a:gd name="connsiteX3" fmla="*/ 654843 w 1726406"/>
                <a:gd name="connsiteY3" fmla="*/ 42863 h 411957"/>
                <a:gd name="connsiteX4" fmla="*/ 797718 w 1726406"/>
                <a:gd name="connsiteY4" fmla="*/ 52388 h 411957"/>
                <a:gd name="connsiteX5" fmla="*/ 900112 w 1726406"/>
                <a:gd name="connsiteY5" fmla="*/ 57150 h 411957"/>
                <a:gd name="connsiteX6" fmla="*/ 1009649 w 1726406"/>
                <a:gd name="connsiteY6" fmla="*/ 69057 h 411957"/>
                <a:gd name="connsiteX7" fmla="*/ 1112043 w 1726406"/>
                <a:gd name="connsiteY7" fmla="*/ 107157 h 411957"/>
                <a:gd name="connsiteX8" fmla="*/ 1228724 w 1726406"/>
                <a:gd name="connsiteY8" fmla="*/ 145257 h 411957"/>
                <a:gd name="connsiteX9" fmla="*/ 1290637 w 1726406"/>
                <a:gd name="connsiteY9" fmla="*/ 188119 h 411957"/>
                <a:gd name="connsiteX10" fmla="*/ 1328737 w 1726406"/>
                <a:gd name="connsiteY10" fmla="*/ 221457 h 411957"/>
                <a:gd name="connsiteX11" fmla="*/ 1390649 w 1726406"/>
                <a:gd name="connsiteY11" fmla="*/ 261938 h 411957"/>
                <a:gd name="connsiteX12" fmla="*/ 1433512 w 1726406"/>
                <a:gd name="connsiteY12" fmla="*/ 292894 h 411957"/>
                <a:gd name="connsiteX13" fmla="*/ 1493043 w 1726406"/>
                <a:gd name="connsiteY13" fmla="*/ 297657 h 411957"/>
                <a:gd name="connsiteX14" fmla="*/ 1547812 w 1726406"/>
                <a:gd name="connsiteY14" fmla="*/ 330994 h 411957"/>
                <a:gd name="connsiteX15" fmla="*/ 1597818 w 1726406"/>
                <a:gd name="connsiteY15" fmla="*/ 359569 h 411957"/>
                <a:gd name="connsiteX16" fmla="*/ 1657349 w 1726406"/>
                <a:gd name="connsiteY16" fmla="*/ 383382 h 411957"/>
                <a:gd name="connsiteX17" fmla="*/ 1726406 w 1726406"/>
                <a:gd name="connsiteY17" fmla="*/ 411957 h 411957"/>
                <a:gd name="connsiteX0" fmla="*/ 0 w 1726406"/>
                <a:gd name="connsiteY0" fmla="*/ 28575 h 421481"/>
                <a:gd name="connsiteX1" fmla="*/ 183356 w 1726406"/>
                <a:gd name="connsiteY1" fmla="*/ 9524 h 421481"/>
                <a:gd name="connsiteX2" fmla="*/ 440531 w 1726406"/>
                <a:gd name="connsiteY2" fmla="*/ 0 h 421481"/>
                <a:gd name="connsiteX3" fmla="*/ 654843 w 1726406"/>
                <a:gd name="connsiteY3" fmla="*/ 52387 h 421481"/>
                <a:gd name="connsiteX4" fmla="*/ 797718 w 1726406"/>
                <a:gd name="connsiteY4" fmla="*/ 61912 h 421481"/>
                <a:gd name="connsiteX5" fmla="*/ 900112 w 1726406"/>
                <a:gd name="connsiteY5" fmla="*/ 66674 h 421481"/>
                <a:gd name="connsiteX6" fmla="*/ 1009649 w 1726406"/>
                <a:gd name="connsiteY6" fmla="*/ 78581 h 421481"/>
                <a:gd name="connsiteX7" fmla="*/ 1112043 w 1726406"/>
                <a:gd name="connsiteY7" fmla="*/ 116681 h 421481"/>
                <a:gd name="connsiteX8" fmla="*/ 1228724 w 1726406"/>
                <a:gd name="connsiteY8" fmla="*/ 154781 h 421481"/>
                <a:gd name="connsiteX9" fmla="*/ 1290637 w 1726406"/>
                <a:gd name="connsiteY9" fmla="*/ 197643 h 421481"/>
                <a:gd name="connsiteX10" fmla="*/ 1328737 w 1726406"/>
                <a:gd name="connsiteY10" fmla="*/ 230981 h 421481"/>
                <a:gd name="connsiteX11" fmla="*/ 1390649 w 1726406"/>
                <a:gd name="connsiteY11" fmla="*/ 271462 h 421481"/>
                <a:gd name="connsiteX12" fmla="*/ 1433512 w 1726406"/>
                <a:gd name="connsiteY12" fmla="*/ 302418 h 421481"/>
                <a:gd name="connsiteX13" fmla="*/ 1493043 w 1726406"/>
                <a:gd name="connsiteY13" fmla="*/ 307181 h 421481"/>
                <a:gd name="connsiteX14" fmla="*/ 1547812 w 1726406"/>
                <a:gd name="connsiteY14" fmla="*/ 340518 h 421481"/>
                <a:gd name="connsiteX15" fmla="*/ 1597818 w 1726406"/>
                <a:gd name="connsiteY15" fmla="*/ 369093 h 421481"/>
                <a:gd name="connsiteX16" fmla="*/ 1657349 w 1726406"/>
                <a:gd name="connsiteY16" fmla="*/ 392906 h 421481"/>
                <a:gd name="connsiteX17" fmla="*/ 1726406 w 1726406"/>
                <a:gd name="connsiteY17" fmla="*/ 421481 h 421481"/>
                <a:gd name="connsiteX0" fmla="*/ 0 w 1726406"/>
                <a:gd name="connsiteY0" fmla="*/ 42863 h 435769"/>
                <a:gd name="connsiteX1" fmla="*/ 183356 w 1726406"/>
                <a:gd name="connsiteY1" fmla="*/ 23812 h 435769"/>
                <a:gd name="connsiteX2" fmla="*/ 440531 w 1726406"/>
                <a:gd name="connsiteY2" fmla="*/ 14288 h 435769"/>
                <a:gd name="connsiteX3" fmla="*/ 661986 w 1726406"/>
                <a:gd name="connsiteY3" fmla="*/ 0 h 435769"/>
                <a:gd name="connsiteX4" fmla="*/ 797718 w 1726406"/>
                <a:gd name="connsiteY4" fmla="*/ 76200 h 435769"/>
                <a:gd name="connsiteX5" fmla="*/ 900112 w 1726406"/>
                <a:gd name="connsiteY5" fmla="*/ 80962 h 435769"/>
                <a:gd name="connsiteX6" fmla="*/ 1009649 w 1726406"/>
                <a:gd name="connsiteY6" fmla="*/ 92869 h 435769"/>
                <a:gd name="connsiteX7" fmla="*/ 1112043 w 1726406"/>
                <a:gd name="connsiteY7" fmla="*/ 130969 h 435769"/>
                <a:gd name="connsiteX8" fmla="*/ 1228724 w 1726406"/>
                <a:gd name="connsiteY8" fmla="*/ 169069 h 435769"/>
                <a:gd name="connsiteX9" fmla="*/ 1290637 w 1726406"/>
                <a:gd name="connsiteY9" fmla="*/ 211931 h 435769"/>
                <a:gd name="connsiteX10" fmla="*/ 1328737 w 1726406"/>
                <a:gd name="connsiteY10" fmla="*/ 245269 h 435769"/>
                <a:gd name="connsiteX11" fmla="*/ 1390649 w 1726406"/>
                <a:gd name="connsiteY11" fmla="*/ 285750 h 435769"/>
                <a:gd name="connsiteX12" fmla="*/ 1433512 w 1726406"/>
                <a:gd name="connsiteY12" fmla="*/ 316706 h 435769"/>
                <a:gd name="connsiteX13" fmla="*/ 1493043 w 1726406"/>
                <a:gd name="connsiteY13" fmla="*/ 321469 h 435769"/>
                <a:gd name="connsiteX14" fmla="*/ 1547812 w 1726406"/>
                <a:gd name="connsiteY14" fmla="*/ 354806 h 435769"/>
                <a:gd name="connsiteX15" fmla="*/ 1597818 w 1726406"/>
                <a:gd name="connsiteY15" fmla="*/ 383381 h 435769"/>
                <a:gd name="connsiteX16" fmla="*/ 1657349 w 1726406"/>
                <a:gd name="connsiteY16" fmla="*/ 407194 h 435769"/>
                <a:gd name="connsiteX17" fmla="*/ 1726406 w 1726406"/>
                <a:gd name="connsiteY17" fmla="*/ 435769 h 435769"/>
                <a:gd name="connsiteX0" fmla="*/ 0 w 1726406"/>
                <a:gd name="connsiteY0" fmla="*/ 42863 h 435769"/>
                <a:gd name="connsiteX1" fmla="*/ 183356 w 1726406"/>
                <a:gd name="connsiteY1" fmla="*/ 23812 h 435769"/>
                <a:gd name="connsiteX2" fmla="*/ 440531 w 1726406"/>
                <a:gd name="connsiteY2" fmla="*/ 14288 h 435769"/>
                <a:gd name="connsiteX3" fmla="*/ 661986 w 1726406"/>
                <a:gd name="connsiteY3" fmla="*/ 0 h 435769"/>
                <a:gd name="connsiteX4" fmla="*/ 819150 w 1726406"/>
                <a:gd name="connsiteY4" fmla="*/ 16669 h 435769"/>
                <a:gd name="connsiteX5" fmla="*/ 900112 w 1726406"/>
                <a:gd name="connsiteY5" fmla="*/ 80962 h 435769"/>
                <a:gd name="connsiteX6" fmla="*/ 1009649 w 1726406"/>
                <a:gd name="connsiteY6" fmla="*/ 92869 h 435769"/>
                <a:gd name="connsiteX7" fmla="*/ 1112043 w 1726406"/>
                <a:gd name="connsiteY7" fmla="*/ 130969 h 435769"/>
                <a:gd name="connsiteX8" fmla="*/ 1228724 w 1726406"/>
                <a:gd name="connsiteY8" fmla="*/ 169069 h 435769"/>
                <a:gd name="connsiteX9" fmla="*/ 1290637 w 1726406"/>
                <a:gd name="connsiteY9" fmla="*/ 211931 h 435769"/>
                <a:gd name="connsiteX10" fmla="*/ 1328737 w 1726406"/>
                <a:gd name="connsiteY10" fmla="*/ 245269 h 435769"/>
                <a:gd name="connsiteX11" fmla="*/ 1390649 w 1726406"/>
                <a:gd name="connsiteY11" fmla="*/ 285750 h 435769"/>
                <a:gd name="connsiteX12" fmla="*/ 1433512 w 1726406"/>
                <a:gd name="connsiteY12" fmla="*/ 316706 h 435769"/>
                <a:gd name="connsiteX13" fmla="*/ 1493043 w 1726406"/>
                <a:gd name="connsiteY13" fmla="*/ 321469 h 435769"/>
                <a:gd name="connsiteX14" fmla="*/ 1547812 w 1726406"/>
                <a:gd name="connsiteY14" fmla="*/ 354806 h 435769"/>
                <a:gd name="connsiteX15" fmla="*/ 1597818 w 1726406"/>
                <a:gd name="connsiteY15" fmla="*/ 383381 h 435769"/>
                <a:gd name="connsiteX16" fmla="*/ 1657349 w 1726406"/>
                <a:gd name="connsiteY16" fmla="*/ 407194 h 435769"/>
                <a:gd name="connsiteX17" fmla="*/ 1726406 w 1726406"/>
                <a:gd name="connsiteY17" fmla="*/ 435769 h 435769"/>
                <a:gd name="connsiteX0" fmla="*/ 0 w 1726406"/>
                <a:gd name="connsiteY0" fmla="*/ 42863 h 435769"/>
                <a:gd name="connsiteX1" fmla="*/ 183356 w 1726406"/>
                <a:gd name="connsiteY1" fmla="*/ 23812 h 435769"/>
                <a:gd name="connsiteX2" fmla="*/ 440531 w 1726406"/>
                <a:gd name="connsiteY2" fmla="*/ 14288 h 435769"/>
                <a:gd name="connsiteX3" fmla="*/ 661986 w 1726406"/>
                <a:gd name="connsiteY3" fmla="*/ 0 h 435769"/>
                <a:gd name="connsiteX4" fmla="*/ 819150 w 1726406"/>
                <a:gd name="connsiteY4" fmla="*/ 16669 h 435769"/>
                <a:gd name="connsiteX5" fmla="*/ 921543 w 1726406"/>
                <a:gd name="connsiteY5" fmla="*/ 47625 h 435769"/>
                <a:gd name="connsiteX6" fmla="*/ 1009649 w 1726406"/>
                <a:gd name="connsiteY6" fmla="*/ 92869 h 435769"/>
                <a:gd name="connsiteX7" fmla="*/ 1112043 w 1726406"/>
                <a:gd name="connsiteY7" fmla="*/ 130969 h 435769"/>
                <a:gd name="connsiteX8" fmla="*/ 1228724 w 1726406"/>
                <a:gd name="connsiteY8" fmla="*/ 169069 h 435769"/>
                <a:gd name="connsiteX9" fmla="*/ 1290637 w 1726406"/>
                <a:gd name="connsiteY9" fmla="*/ 211931 h 435769"/>
                <a:gd name="connsiteX10" fmla="*/ 1328737 w 1726406"/>
                <a:gd name="connsiteY10" fmla="*/ 245269 h 435769"/>
                <a:gd name="connsiteX11" fmla="*/ 1390649 w 1726406"/>
                <a:gd name="connsiteY11" fmla="*/ 285750 h 435769"/>
                <a:gd name="connsiteX12" fmla="*/ 1433512 w 1726406"/>
                <a:gd name="connsiteY12" fmla="*/ 316706 h 435769"/>
                <a:gd name="connsiteX13" fmla="*/ 1493043 w 1726406"/>
                <a:gd name="connsiteY13" fmla="*/ 321469 h 435769"/>
                <a:gd name="connsiteX14" fmla="*/ 1547812 w 1726406"/>
                <a:gd name="connsiteY14" fmla="*/ 354806 h 435769"/>
                <a:gd name="connsiteX15" fmla="*/ 1597818 w 1726406"/>
                <a:gd name="connsiteY15" fmla="*/ 383381 h 435769"/>
                <a:gd name="connsiteX16" fmla="*/ 1657349 w 1726406"/>
                <a:gd name="connsiteY16" fmla="*/ 407194 h 435769"/>
                <a:gd name="connsiteX17" fmla="*/ 1726406 w 1726406"/>
                <a:gd name="connsiteY17" fmla="*/ 435769 h 435769"/>
                <a:gd name="connsiteX0" fmla="*/ 0 w 1726406"/>
                <a:gd name="connsiteY0" fmla="*/ 42863 h 435769"/>
                <a:gd name="connsiteX1" fmla="*/ 183356 w 1726406"/>
                <a:gd name="connsiteY1" fmla="*/ 23812 h 435769"/>
                <a:gd name="connsiteX2" fmla="*/ 440531 w 1726406"/>
                <a:gd name="connsiteY2" fmla="*/ 14288 h 435769"/>
                <a:gd name="connsiteX3" fmla="*/ 661986 w 1726406"/>
                <a:gd name="connsiteY3" fmla="*/ 0 h 435769"/>
                <a:gd name="connsiteX4" fmla="*/ 819150 w 1726406"/>
                <a:gd name="connsiteY4" fmla="*/ 16669 h 435769"/>
                <a:gd name="connsiteX5" fmla="*/ 921543 w 1726406"/>
                <a:gd name="connsiteY5" fmla="*/ 47625 h 435769"/>
                <a:gd name="connsiteX6" fmla="*/ 1021555 w 1726406"/>
                <a:gd name="connsiteY6" fmla="*/ 80962 h 435769"/>
                <a:gd name="connsiteX7" fmla="*/ 1112043 w 1726406"/>
                <a:gd name="connsiteY7" fmla="*/ 130969 h 435769"/>
                <a:gd name="connsiteX8" fmla="*/ 1228724 w 1726406"/>
                <a:gd name="connsiteY8" fmla="*/ 169069 h 435769"/>
                <a:gd name="connsiteX9" fmla="*/ 1290637 w 1726406"/>
                <a:gd name="connsiteY9" fmla="*/ 211931 h 435769"/>
                <a:gd name="connsiteX10" fmla="*/ 1328737 w 1726406"/>
                <a:gd name="connsiteY10" fmla="*/ 245269 h 435769"/>
                <a:gd name="connsiteX11" fmla="*/ 1390649 w 1726406"/>
                <a:gd name="connsiteY11" fmla="*/ 285750 h 435769"/>
                <a:gd name="connsiteX12" fmla="*/ 1433512 w 1726406"/>
                <a:gd name="connsiteY12" fmla="*/ 316706 h 435769"/>
                <a:gd name="connsiteX13" fmla="*/ 1493043 w 1726406"/>
                <a:gd name="connsiteY13" fmla="*/ 321469 h 435769"/>
                <a:gd name="connsiteX14" fmla="*/ 1547812 w 1726406"/>
                <a:gd name="connsiteY14" fmla="*/ 354806 h 435769"/>
                <a:gd name="connsiteX15" fmla="*/ 1597818 w 1726406"/>
                <a:gd name="connsiteY15" fmla="*/ 383381 h 435769"/>
                <a:gd name="connsiteX16" fmla="*/ 1657349 w 1726406"/>
                <a:gd name="connsiteY16" fmla="*/ 407194 h 435769"/>
                <a:gd name="connsiteX17" fmla="*/ 1726406 w 1726406"/>
                <a:gd name="connsiteY17" fmla="*/ 435769 h 435769"/>
                <a:gd name="connsiteX0" fmla="*/ 0 w 1726406"/>
                <a:gd name="connsiteY0" fmla="*/ 42863 h 435769"/>
                <a:gd name="connsiteX1" fmla="*/ 183356 w 1726406"/>
                <a:gd name="connsiteY1" fmla="*/ 23812 h 435769"/>
                <a:gd name="connsiteX2" fmla="*/ 440531 w 1726406"/>
                <a:gd name="connsiteY2" fmla="*/ 14288 h 435769"/>
                <a:gd name="connsiteX3" fmla="*/ 661986 w 1726406"/>
                <a:gd name="connsiteY3" fmla="*/ 0 h 435769"/>
                <a:gd name="connsiteX4" fmla="*/ 819150 w 1726406"/>
                <a:gd name="connsiteY4" fmla="*/ 16669 h 435769"/>
                <a:gd name="connsiteX5" fmla="*/ 921543 w 1726406"/>
                <a:gd name="connsiteY5" fmla="*/ 47625 h 435769"/>
                <a:gd name="connsiteX6" fmla="*/ 1021555 w 1726406"/>
                <a:gd name="connsiteY6" fmla="*/ 80962 h 435769"/>
                <a:gd name="connsiteX7" fmla="*/ 1112043 w 1726406"/>
                <a:gd name="connsiteY7" fmla="*/ 130969 h 435769"/>
                <a:gd name="connsiteX8" fmla="*/ 1228724 w 1726406"/>
                <a:gd name="connsiteY8" fmla="*/ 169069 h 435769"/>
                <a:gd name="connsiteX9" fmla="*/ 1290637 w 1726406"/>
                <a:gd name="connsiteY9" fmla="*/ 211931 h 435769"/>
                <a:gd name="connsiteX10" fmla="*/ 1328737 w 1726406"/>
                <a:gd name="connsiteY10" fmla="*/ 245269 h 435769"/>
                <a:gd name="connsiteX11" fmla="*/ 1390649 w 1726406"/>
                <a:gd name="connsiteY11" fmla="*/ 285750 h 435769"/>
                <a:gd name="connsiteX12" fmla="*/ 1433512 w 1726406"/>
                <a:gd name="connsiteY12" fmla="*/ 316706 h 435769"/>
                <a:gd name="connsiteX13" fmla="*/ 1485899 w 1726406"/>
                <a:gd name="connsiteY13" fmla="*/ 335756 h 435769"/>
                <a:gd name="connsiteX14" fmla="*/ 1547812 w 1726406"/>
                <a:gd name="connsiteY14" fmla="*/ 354806 h 435769"/>
                <a:gd name="connsiteX15" fmla="*/ 1597818 w 1726406"/>
                <a:gd name="connsiteY15" fmla="*/ 383381 h 435769"/>
                <a:gd name="connsiteX16" fmla="*/ 1657349 w 1726406"/>
                <a:gd name="connsiteY16" fmla="*/ 407194 h 435769"/>
                <a:gd name="connsiteX17" fmla="*/ 1726406 w 1726406"/>
                <a:gd name="connsiteY17" fmla="*/ 435769 h 435769"/>
                <a:gd name="connsiteX0" fmla="*/ 0 w 1726406"/>
                <a:gd name="connsiteY0" fmla="*/ 42863 h 435769"/>
                <a:gd name="connsiteX1" fmla="*/ 188119 w 1726406"/>
                <a:gd name="connsiteY1" fmla="*/ 35718 h 435769"/>
                <a:gd name="connsiteX2" fmla="*/ 440531 w 1726406"/>
                <a:gd name="connsiteY2" fmla="*/ 14288 h 435769"/>
                <a:gd name="connsiteX3" fmla="*/ 661986 w 1726406"/>
                <a:gd name="connsiteY3" fmla="*/ 0 h 435769"/>
                <a:gd name="connsiteX4" fmla="*/ 819150 w 1726406"/>
                <a:gd name="connsiteY4" fmla="*/ 16669 h 435769"/>
                <a:gd name="connsiteX5" fmla="*/ 921543 w 1726406"/>
                <a:gd name="connsiteY5" fmla="*/ 47625 h 435769"/>
                <a:gd name="connsiteX6" fmla="*/ 1021555 w 1726406"/>
                <a:gd name="connsiteY6" fmla="*/ 80962 h 435769"/>
                <a:gd name="connsiteX7" fmla="*/ 1112043 w 1726406"/>
                <a:gd name="connsiteY7" fmla="*/ 130969 h 435769"/>
                <a:gd name="connsiteX8" fmla="*/ 1228724 w 1726406"/>
                <a:gd name="connsiteY8" fmla="*/ 169069 h 435769"/>
                <a:gd name="connsiteX9" fmla="*/ 1290637 w 1726406"/>
                <a:gd name="connsiteY9" fmla="*/ 211931 h 435769"/>
                <a:gd name="connsiteX10" fmla="*/ 1328737 w 1726406"/>
                <a:gd name="connsiteY10" fmla="*/ 245269 h 435769"/>
                <a:gd name="connsiteX11" fmla="*/ 1390649 w 1726406"/>
                <a:gd name="connsiteY11" fmla="*/ 285750 h 435769"/>
                <a:gd name="connsiteX12" fmla="*/ 1433512 w 1726406"/>
                <a:gd name="connsiteY12" fmla="*/ 316706 h 435769"/>
                <a:gd name="connsiteX13" fmla="*/ 1485899 w 1726406"/>
                <a:gd name="connsiteY13" fmla="*/ 335756 h 435769"/>
                <a:gd name="connsiteX14" fmla="*/ 1547812 w 1726406"/>
                <a:gd name="connsiteY14" fmla="*/ 354806 h 435769"/>
                <a:gd name="connsiteX15" fmla="*/ 1597818 w 1726406"/>
                <a:gd name="connsiteY15" fmla="*/ 383381 h 435769"/>
                <a:gd name="connsiteX16" fmla="*/ 1657349 w 1726406"/>
                <a:gd name="connsiteY16" fmla="*/ 407194 h 435769"/>
                <a:gd name="connsiteX17" fmla="*/ 1726406 w 1726406"/>
                <a:gd name="connsiteY17" fmla="*/ 435769 h 435769"/>
                <a:gd name="connsiteX0" fmla="*/ 0 w 1726406"/>
                <a:gd name="connsiteY0" fmla="*/ 42863 h 435769"/>
                <a:gd name="connsiteX1" fmla="*/ 188119 w 1726406"/>
                <a:gd name="connsiteY1" fmla="*/ 35718 h 435769"/>
                <a:gd name="connsiteX2" fmla="*/ 445294 w 1726406"/>
                <a:gd name="connsiteY2" fmla="*/ 23813 h 435769"/>
                <a:gd name="connsiteX3" fmla="*/ 661986 w 1726406"/>
                <a:gd name="connsiteY3" fmla="*/ 0 h 435769"/>
                <a:gd name="connsiteX4" fmla="*/ 819150 w 1726406"/>
                <a:gd name="connsiteY4" fmla="*/ 16669 h 435769"/>
                <a:gd name="connsiteX5" fmla="*/ 921543 w 1726406"/>
                <a:gd name="connsiteY5" fmla="*/ 47625 h 435769"/>
                <a:gd name="connsiteX6" fmla="*/ 1021555 w 1726406"/>
                <a:gd name="connsiteY6" fmla="*/ 80962 h 435769"/>
                <a:gd name="connsiteX7" fmla="*/ 1112043 w 1726406"/>
                <a:gd name="connsiteY7" fmla="*/ 130969 h 435769"/>
                <a:gd name="connsiteX8" fmla="*/ 1228724 w 1726406"/>
                <a:gd name="connsiteY8" fmla="*/ 169069 h 435769"/>
                <a:gd name="connsiteX9" fmla="*/ 1290637 w 1726406"/>
                <a:gd name="connsiteY9" fmla="*/ 211931 h 435769"/>
                <a:gd name="connsiteX10" fmla="*/ 1328737 w 1726406"/>
                <a:gd name="connsiteY10" fmla="*/ 245269 h 435769"/>
                <a:gd name="connsiteX11" fmla="*/ 1390649 w 1726406"/>
                <a:gd name="connsiteY11" fmla="*/ 285750 h 435769"/>
                <a:gd name="connsiteX12" fmla="*/ 1433512 w 1726406"/>
                <a:gd name="connsiteY12" fmla="*/ 316706 h 435769"/>
                <a:gd name="connsiteX13" fmla="*/ 1485899 w 1726406"/>
                <a:gd name="connsiteY13" fmla="*/ 335756 h 435769"/>
                <a:gd name="connsiteX14" fmla="*/ 1547812 w 1726406"/>
                <a:gd name="connsiteY14" fmla="*/ 354806 h 435769"/>
                <a:gd name="connsiteX15" fmla="*/ 1597818 w 1726406"/>
                <a:gd name="connsiteY15" fmla="*/ 383381 h 435769"/>
                <a:gd name="connsiteX16" fmla="*/ 1657349 w 1726406"/>
                <a:gd name="connsiteY16" fmla="*/ 407194 h 435769"/>
                <a:gd name="connsiteX17" fmla="*/ 1726406 w 1726406"/>
                <a:gd name="connsiteY17" fmla="*/ 435769 h 435769"/>
                <a:gd name="connsiteX0" fmla="*/ 0 w 1726406"/>
                <a:gd name="connsiteY0" fmla="*/ 33338 h 426244"/>
                <a:gd name="connsiteX1" fmla="*/ 188119 w 1726406"/>
                <a:gd name="connsiteY1" fmla="*/ 26193 h 426244"/>
                <a:gd name="connsiteX2" fmla="*/ 445294 w 1726406"/>
                <a:gd name="connsiteY2" fmla="*/ 14288 h 426244"/>
                <a:gd name="connsiteX3" fmla="*/ 659605 w 1726406"/>
                <a:gd name="connsiteY3" fmla="*/ 0 h 426244"/>
                <a:gd name="connsiteX4" fmla="*/ 819150 w 1726406"/>
                <a:gd name="connsiteY4" fmla="*/ 7144 h 426244"/>
                <a:gd name="connsiteX5" fmla="*/ 921543 w 1726406"/>
                <a:gd name="connsiteY5" fmla="*/ 38100 h 426244"/>
                <a:gd name="connsiteX6" fmla="*/ 1021555 w 1726406"/>
                <a:gd name="connsiteY6" fmla="*/ 71437 h 426244"/>
                <a:gd name="connsiteX7" fmla="*/ 1112043 w 1726406"/>
                <a:gd name="connsiteY7" fmla="*/ 121444 h 426244"/>
                <a:gd name="connsiteX8" fmla="*/ 1228724 w 1726406"/>
                <a:gd name="connsiteY8" fmla="*/ 159544 h 426244"/>
                <a:gd name="connsiteX9" fmla="*/ 1290637 w 1726406"/>
                <a:gd name="connsiteY9" fmla="*/ 202406 h 426244"/>
                <a:gd name="connsiteX10" fmla="*/ 1328737 w 1726406"/>
                <a:gd name="connsiteY10" fmla="*/ 235744 h 426244"/>
                <a:gd name="connsiteX11" fmla="*/ 1390649 w 1726406"/>
                <a:gd name="connsiteY11" fmla="*/ 276225 h 426244"/>
                <a:gd name="connsiteX12" fmla="*/ 1433512 w 1726406"/>
                <a:gd name="connsiteY12" fmla="*/ 307181 h 426244"/>
                <a:gd name="connsiteX13" fmla="*/ 1485899 w 1726406"/>
                <a:gd name="connsiteY13" fmla="*/ 326231 h 426244"/>
                <a:gd name="connsiteX14" fmla="*/ 1547812 w 1726406"/>
                <a:gd name="connsiteY14" fmla="*/ 345281 h 426244"/>
                <a:gd name="connsiteX15" fmla="*/ 1597818 w 1726406"/>
                <a:gd name="connsiteY15" fmla="*/ 373856 h 426244"/>
                <a:gd name="connsiteX16" fmla="*/ 1657349 w 1726406"/>
                <a:gd name="connsiteY16" fmla="*/ 397669 h 426244"/>
                <a:gd name="connsiteX17" fmla="*/ 1726406 w 1726406"/>
                <a:gd name="connsiteY17" fmla="*/ 426244 h 426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26406" h="426244">
                  <a:moveTo>
                    <a:pt x="0" y="33338"/>
                  </a:moveTo>
                  <a:lnTo>
                    <a:pt x="188119" y="26193"/>
                  </a:lnTo>
                  <a:lnTo>
                    <a:pt x="445294" y="14288"/>
                  </a:lnTo>
                  <a:lnTo>
                    <a:pt x="659605" y="0"/>
                  </a:lnTo>
                  <a:lnTo>
                    <a:pt x="819150" y="7144"/>
                  </a:lnTo>
                  <a:lnTo>
                    <a:pt x="921543" y="38100"/>
                  </a:lnTo>
                  <a:lnTo>
                    <a:pt x="1021555" y="71437"/>
                  </a:lnTo>
                  <a:lnTo>
                    <a:pt x="1112043" y="121444"/>
                  </a:lnTo>
                  <a:lnTo>
                    <a:pt x="1228724" y="159544"/>
                  </a:lnTo>
                  <a:lnTo>
                    <a:pt x="1290637" y="202406"/>
                  </a:lnTo>
                  <a:lnTo>
                    <a:pt x="1328737" y="235744"/>
                  </a:lnTo>
                  <a:lnTo>
                    <a:pt x="1390649" y="276225"/>
                  </a:lnTo>
                  <a:lnTo>
                    <a:pt x="1433512" y="307181"/>
                  </a:lnTo>
                  <a:lnTo>
                    <a:pt x="1485899" y="326231"/>
                  </a:lnTo>
                  <a:lnTo>
                    <a:pt x="1547812" y="345281"/>
                  </a:lnTo>
                  <a:lnTo>
                    <a:pt x="1597818" y="373856"/>
                  </a:lnTo>
                  <a:lnTo>
                    <a:pt x="1657349" y="397669"/>
                  </a:lnTo>
                  <a:lnTo>
                    <a:pt x="1726406" y="426244"/>
                  </a:lnTo>
                </a:path>
              </a:pathLst>
            </a:custGeom>
            <a:ln w="95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4659456" y="741390"/>
              <a:ext cx="328778" cy="24937"/>
            </a:xfrm>
            <a:custGeom>
              <a:avLst/>
              <a:gdLst>
                <a:gd name="connsiteX0" fmla="*/ 0 w 390525"/>
                <a:gd name="connsiteY0" fmla="*/ 4762 h 52387"/>
                <a:gd name="connsiteX1" fmla="*/ 40481 w 390525"/>
                <a:gd name="connsiteY1" fmla="*/ 40481 h 52387"/>
                <a:gd name="connsiteX2" fmla="*/ 126206 w 390525"/>
                <a:gd name="connsiteY2" fmla="*/ 52387 h 52387"/>
                <a:gd name="connsiteX3" fmla="*/ 209550 w 390525"/>
                <a:gd name="connsiteY3" fmla="*/ 38100 h 52387"/>
                <a:gd name="connsiteX4" fmla="*/ 297656 w 390525"/>
                <a:gd name="connsiteY4" fmla="*/ 23812 h 52387"/>
                <a:gd name="connsiteX5" fmla="*/ 390525 w 390525"/>
                <a:gd name="connsiteY5" fmla="*/ 0 h 52387"/>
                <a:gd name="connsiteX0" fmla="*/ 0 w 390525"/>
                <a:gd name="connsiteY0" fmla="*/ 4762 h 52387"/>
                <a:gd name="connsiteX1" fmla="*/ 57150 w 390525"/>
                <a:gd name="connsiteY1" fmla="*/ 33338 h 52387"/>
                <a:gd name="connsiteX2" fmla="*/ 126206 w 390525"/>
                <a:gd name="connsiteY2" fmla="*/ 52387 h 52387"/>
                <a:gd name="connsiteX3" fmla="*/ 209550 w 390525"/>
                <a:gd name="connsiteY3" fmla="*/ 38100 h 52387"/>
                <a:gd name="connsiteX4" fmla="*/ 297656 w 390525"/>
                <a:gd name="connsiteY4" fmla="*/ 23812 h 52387"/>
                <a:gd name="connsiteX5" fmla="*/ 390525 w 390525"/>
                <a:gd name="connsiteY5" fmla="*/ 0 h 52387"/>
                <a:gd name="connsiteX0" fmla="*/ 0 w 390525"/>
                <a:gd name="connsiteY0" fmla="*/ 4762 h 52387"/>
                <a:gd name="connsiteX1" fmla="*/ 104775 w 390525"/>
                <a:gd name="connsiteY1" fmla="*/ 1 h 52387"/>
                <a:gd name="connsiteX2" fmla="*/ 126206 w 390525"/>
                <a:gd name="connsiteY2" fmla="*/ 52387 h 52387"/>
                <a:gd name="connsiteX3" fmla="*/ 209550 w 390525"/>
                <a:gd name="connsiteY3" fmla="*/ 38100 h 52387"/>
                <a:gd name="connsiteX4" fmla="*/ 297656 w 390525"/>
                <a:gd name="connsiteY4" fmla="*/ 23812 h 52387"/>
                <a:gd name="connsiteX5" fmla="*/ 390525 w 390525"/>
                <a:gd name="connsiteY5" fmla="*/ 0 h 52387"/>
                <a:gd name="connsiteX0" fmla="*/ 0 w 390525"/>
                <a:gd name="connsiteY0" fmla="*/ 28575 h 61913"/>
                <a:gd name="connsiteX1" fmla="*/ 104775 w 390525"/>
                <a:gd name="connsiteY1" fmla="*/ 23814 h 61913"/>
                <a:gd name="connsiteX2" fmla="*/ 169068 w 390525"/>
                <a:gd name="connsiteY2" fmla="*/ 0 h 61913"/>
                <a:gd name="connsiteX3" fmla="*/ 209550 w 390525"/>
                <a:gd name="connsiteY3" fmla="*/ 61913 h 61913"/>
                <a:gd name="connsiteX4" fmla="*/ 297656 w 390525"/>
                <a:gd name="connsiteY4" fmla="*/ 47625 h 61913"/>
                <a:gd name="connsiteX5" fmla="*/ 390525 w 390525"/>
                <a:gd name="connsiteY5" fmla="*/ 23813 h 61913"/>
                <a:gd name="connsiteX0" fmla="*/ 0 w 390525"/>
                <a:gd name="connsiteY0" fmla="*/ 28575 h 47625"/>
                <a:gd name="connsiteX1" fmla="*/ 104775 w 390525"/>
                <a:gd name="connsiteY1" fmla="*/ 23814 h 47625"/>
                <a:gd name="connsiteX2" fmla="*/ 169068 w 390525"/>
                <a:gd name="connsiteY2" fmla="*/ 0 h 47625"/>
                <a:gd name="connsiteX3" fmla="*/ 261937 w 390525"/>
                <a:gd name="connsiteY3" fmla="*/ 0 h 47625"/>
                <a:gd name="connsiteX4" fmla="*/ 297656 w 390525"/>
                <a:gd name="connsiteY4" fmla="*/ 47625 h 47625"/>
                <a:gd name="connsiteX5" fmla="*/ 390525 w 390525"/>
                <a:gd name="connsiteY5" fmla="*/ 23813 h 47625"/>
                <a:gd name="connsiteX0" fmla="*/ 0 w 390525"/>
                <a:gd name="connsiteY0" fmla="*/ 47625 h 47625"/>
                <a:gd name="connsiteX1" fmla="*/ 104775 w 390525"/>
                <a:gd name="connsiteY1" fmla="*/ 42864 h 47625"/>
                <a:gd name="connsiteX2" fmla="*/ 169068 w 390525"/>
                <a:gd name="connsiteY2" fmla="*/ 19050 h 47625"/>
                <a:gd name="connsiteX3" fmla="*/ 261937 w 390525"/>
                <a:gd name="connsiteY3" fmla="*/ 19050 h 47625"/>
                <a:gd name="connsiteX4" fmla="*/ 340519 w 390525"/>
                <a:gd name="connsiteY4" fmla="*/ 0 h 47625"/>
                <a:gd name="connsiteX5" fmla="*/ 390525 w 390525"/>
                <a:gd name="connsiteY5" fmla="*/ 42863 h 47625"/>
                <a:gd name="connsiteX0" fmla="*/ 0 w 433388"/>
                <a:gd name="connsiteY0" fmla="*/ 47625 h 47625"/>
                <a:gd name="connsiteX1" fmla="*/ 104775 w 433388"/>
                <a:gd name="connsiteY1" fmla="*/ 42864 h 47625"/>
                <a:gd name="connsiteX2" fmla="*/ 169068 w 433388"/>
                <a:gd name="connsiteY2" fmla="*/ 19050 h 47625"/>
                <a:gd name="connsiteX3" fmla="*/ 261937 w 433388"/>
                <a:gd name="connsiteY3" fmla="*/ 19050 h 47625"/>
                <a:gd name="connsiteX4" fmla="*/ 340519 w 433388"/>
                <a:gd name="connsiteY4" fmla="*/ 0 h 47625"/>
                <a:gd name="connsiteX5" fmla="*/ 433388 w 433388"/>
                <a:gd name="connsiteY5" fmla="*/ 9526 h 47625"/>
                <a:gd name="connsiteX0" fmla="*/ 0 w 414338"/>
                <a:gd name="connsiteY0" fmla="*/ 47625 h 52389"/>
                <a:gd name="connsiteX1" fmla="*/ 104775 w 414338"/>
                <a:gd name="connsiteY1" fmla="*/ 42864 h 52389"/>
                <a:gd name="connsiteX2" fmla="*/ 169068 w 414338"/>
                <a:gd name="connsiteY2" fmla="*/ 19050 h 52389"/>
                <a:gd name="connsiteX3" fmla="*/ 261937 w 414338"/>
                <a:gd name="connsiteY3" fmla="*/ 19050 h 52389"/>
                <a:gd name="connsiteX4" fmla="*/ 340519 w 414338"/>
                <a:gd name="connsiteY4" fmla="*/ 0 h 52389"/>
                <a:gd name="connsiteX5" fmla="*/ 414338 w 414338"/>
                <a:gd name="connsiteY5" fmla="*/ 52389 h 52389"/>
                <a:gd name="connsiteX0" fmla="*/ 0 w 414338"/>
                <a:gd name="connsiteY0" fmla="*/ 47625 h 52389"/>
                <a:gd name="connsiteX1" fmla="*/ 51792 w 414338"/>
                <a:gd name="connsiteY1" fmla="*/ 35473 h 52389"/>
                <a:gd name="connsiteX2" fmla="*/ 104775 w 414338"/>
                <a:gd name="connsiteY2" fmla="*/ 42864 h 52389"/>
                <a:gd name="connsiteX3" fmla="*/ 169068 w 414338"/>
                <a:gd name="connsiteY3" fmla="*/ 19050 h 52389"/>
                <a:gd name="connsiteX4" fmla="*/ 261937 w 414338"/>
                <a:gd name="connsiteY4" fmla="*/ 19050 h 52389"/>
                <a:gd name="connsiteX5" fmla="*/ 340519 w 414338"/>
                <a:gd name="connsiteY5" fmla="*/ 0 h 52389"/>
                <a:gd name="connsiteX6" fmla="*/ 414338 w 414338"/>
                <a:gd name="connsiteY6" fmla="*/ 52389 h 52389"/>
                <a:gd name="connsiteX0" fmla="*/ 0 w 414338"/>
                <a:gd name="connsiteY0" fmla="*/ 28575 h 33339"/>
                <a:gd name="connsiteX1" fmla="*/ 51792 w 414338"/>
                <a:gd name="connsiteY1" fmla="*/ 16423 h 33339"/>
                <a:gd name="connsiteX2" fmla="*/ 104775 w 414338"/>
                <a:gd name="connsiteY2" fmla="*/ 23814 h 33339"/>
                <a:gd name="connsiteX3" fmla="*/ 169068 w 414338"/>
                <a:gd name="connsiteY3" fmla="*/ 0 h 33339"/>
                <a:gd name="connsiteX4" fmla="*/ 261937 w 414338"/>
                <a:gd name="connsiteY4" fmla="*/ 0 h 33339"/>
                <a:gd name="connsiteX5" fmla="*/ 340519 w 414338"/>
                <a:gd name="connsiteY5" fmla="*/ 5508 h 33339"/>
                <a:gd name="connsiteX6" fmla="*/ 414338 w 414338"/>
                <a:gd name="connsiteY6" fmla="*/ 33339 h 33339"/>
                <a:gd name="connsiteX0" fmla="*/ 0 w 431602"/>
                <a:gd name="connsiteY0" fmla="*/ 28575 h 33339"/>
                <a:gd name="connsiteX1" fmla="*/ 51792 w 431602"/>
                <a:gd name="connsiteY1" fmla="*/ 16423 h 33339"/>
                <a:gd name="connsiteX2" fmla="*/ 104775 w 431602"/>
                <a:gd name="connsiteY2" fmla="*/ 23814 h 33339"/>
                <a:gd name="connsiteX3" fmla="*/ 169068 w 431602"/>
                <a:gd name="connsiteY3" fmla="*/ 0 h 33339"/>
                <a:gd name="connsiteX4" fmla="*/ 261937 w 431602"/>
                <a:gd name="connsiteY4" fmla="*/ 0 h 33339"/>
                <a:gd name="connsiteX5" fmla="*/ 340519 w 431602"/>
                <a:gd name="connsiteY5" fmla="*/ 5508 h 33339"/>
                <a:gd name="connsiteX6" fmla="*/ 431602 w 431602"/>
                <a:gd name="connsiteY6" fmla="*/ 33339 h 33339"/>
                <a:gd name="connsiteX0" fmla="*/ 0 w 340519"/>
                <a:gd name="connsiteY0" fmla="*/ 28575 h 28575"/>
                <a:gd name="connsiteX1" fmla="*/ 51792 w 340519"/>
                <a:gd name="connsiteY1" fmla="*/ 16423 h 28575"/>
                <a:gd name="connsiteX2" fmla="*/ 104775 w 340519"/>
                <a:gd name="connsiteY2" fmla="*/ 23814 h 28575"/>
                <a:gd name="connsiteX3" fmla="*/ 169068 w 340519"/>
                <a:gd name="connsiteY3" fmla="*/ 0 h 28575"/>
                <a:gd name="connsiteX4" fmla="*/ 261937 w 340519"/>
                <a:gd name="connsiteY4" fmla="*/ 0 h 28575"/>
                <a:gd name="connsiteX5" fmla="*/ 340519 w 340519"/>
                <a:gd name="connsiteY5" fmla="*/ 550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0519" h="28575">
                  <a:moveTo>
                    <a:pt x="0" y="28575"/>
                  </a:moveTo>
                  <a:lnTo>
                    <a:pt x="51792" y="16423"/>
                  </a:lnTo>
                  <a:lnTo>
                    <a:pt x="104775" y="23814"/>
                  </a:lnTo>
                  <a:lnTo>
                    <a:pt x="169068" y="0"/>
                  </a:lnTo>
                  <a:lnTo>
                    <a:pt x="261937" y="0"/>
                  </a:lnTo>
                  <a:lnTo>
                    <a:pt x="340519" y="5508"/>
                  </a:lnTo>
                </a:path>
              </a:pathLst>
            </a:custGeom>
            <a:ln w="95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4990450" y="729529"/>
              <a:ext cx="1088231" cy="40481"/>
            </a:xfrm>
            <a:custGeom>
              <a:avLst/>
              <a:gdLst>
                <a:gd name="connsiteX0" fmla="*/ 0 w 1042987"/>
                <a:gd name="connsiteY0" fmla="*/ 38100 h 40481"/>
                <a:gd name="connsiteX1" fmla="*/ 116681 w 1042987"/>
                <a:gd name="connsiteY1" fmla="*/ 38100 h 40481"/>
                <a:gd name="connsiteX2" fmla="*/ 214312 w 1042987"/>
                <a:gd name="connsiteY2" fmla="*/ 40481 h 40481"/>
                <a:gd name="connsiteX3" fmla="*/ 407193 w 1042987"/>
                <a:gd name="connsiteY3" fmla="*/ 21431 h 40481"/>
                <a:gd name="connsiteX4" fmla="*/ 578643 w 1042987"/>
                <a:gd name="connsiteY4" fmla="*/ 16668 h 40481"/>
                <a:gd name="connsiteX5" fmla="*/ 721518 w 1042987"/>
                <a:gd name="connsiteY5" fmla="*/ 30956 h 40481"/>
                <a:gd name="connsiteX6" fmla="*/ 869156 w 1042987"/>
                <a:gd name="connsiteY6" fmla="*/ 7143 h 40481"/>
                <a:gd name="connsiteX7" fmla="*/ 959643 w 1042987"/>
                <a:gd name="connsiteY7" fmla="*/ 0 h 40481"/>
                <a:gd name="connsiteX8" fmla="*/ 1042987 w 1042987"/>
                <a:gd name="connsiteY8" fmla="*/ 2381 h 40481"/>
                <a:gd name="connsiteX0" fmla="*/ 0 w 926306"/>
                <a:gd name="connsiteY0" fmla="*/ 38100 h 40481"/>
                <a:gd name="connsiteX1" fmla="*/ 97631 w 926306"/>
                <a:gd name="connsiteY1" fmla="*/ 40481 h 40481"/>
                <a:gd name="connsiteX2" fmla="*/ 290512 w 926306"/>
                <a:gd name="connsiteY2" fmla="*/ 21431 h 40481"/>
                <a:gd name="connsiteX3" fmla="*/ 461962 w 926306"/>
                <a:gd name="connsiteY3" fmla="*/ 16668 h 40481"/>
                <a:gd name="connsiteX4" fmla="*/ 604837 w 926306"/>
                <a:gd name="connsiteY4" fmla="*/ 30956 h 40481"/>
                <a:gd name="connsiteX5" fmla="*/ 752475 w 926306"/>
                <a:gd name="connsiteY5" fmla="*/ 7143 h 40481"/>
                <a:gd name="connsiteX6" fmla="*/ 842962 w 926306"/>
                <a:gd name="connsiteY6" fmla="*/ 0 h 40481"/>
                <a:gd name="connsiteX7" fmla="*/ 926306 w 926306"/>
                <a:gd name="connsiteY7" fmla="*/ 2381 h 40481"/>
                <a:gd name="connsiteX0" fmla="*/ 0 w 1000125"/>
                <a:gd name="connsiteY0" fmla="*/ 42863 h 42863"/>
                <a:gd name="connsiteX1" fmla="*/ 171450 w 1000125"/>
                <a:gd name="connsiteY1" fmla="*/ 40481 h 42863"/>
                <a:gd name="connsiteX2" fmla="*/ 364331 w 1000125"/>
                <a:gd name="connsiteY2" fmla="*/ 21431 h 42863"/>
                <a:gd name="connsiteX3" fmla="*/ 535781 w 1000125"/>
                <a:gd name="connsiteY3" fmla="*/ 16668 h 42863"/>
                <a:gd name="connsiteX4" fmla="*/ 678656 w 1000125"/>
                <a:gd name="connsiteY4" fmla="*/ 30956 h 42863"/>
                <a:gd name="connsiteX5" fmla="*/ 826294 w 1000125"/>
                <a:gd name="connsiteY5" fmla="*/ 7143 h 42863"/>
                <a:gd name="connsiteX6" fmla="*/ 916781 w 1000125"/>
                <a:gd name="connsiteY6" fmla="*/ 0 h 42863"/>
                <a:gd name="connsiteX7" fmla="*/ 1000125 w 1000125"/>
                <a:gd name="connsiteY7" fmla="*/ 2381 h 42863"/>
                <a:gd name="connsiteX0" fmla="*/ 0 w 1000125"/>
                <a:gd name="connsiteY0" fmla="*/ 42863 h 45243"/>
                <a:gd name="connsiteX1" fmla="*/ 7144 w 1000125"/>
                <a:gd name="connsiteY1" fmla="*/ 45243 h 45243"/>
                <a:gd name="connsiteX2" fmla="*/ 171450 w 1000125"/>
                <a:gd name="connsiteY2" fmla="*/ 40481 h 45243"/>
                <a:gd name="connsiteX3" fmla="*/ 364331 w 1000125"/>
                <a:gd name="connsiteY3" fmla="*/ 21431 h 45243"/>
                <a:gd name="connsiteX4" fmla="*/ 535781 w 1000125"/>
                <a:gd name="connsiteY4" fmla="*/ 16668 h 45243"/>
                <a:gd name="connsiteX5" fmla="*/ 678656 w 1000125"/>
                <a:gd name="connsiteY5" fmla="*/ 30956 h 45243"/>
                <a:gd name="connsiteX6" fmla="*/ 826294 w 1000125"/>
                <a:gd name="connsiteY6" fmla="*/ 7143 h 45243"/>
                <a:gd name="connsiteX7" fmla="*/ 916781 w 1000125"/>
                <a:gd name="connsiteY7" fmla="*/ 0 h 45243"/>
                <a:gd name="connsiteX8" fmla="*/ 1000125 w 1000125"/>
                <a:gd name="connsiteY8" fmla="*/ 2381 h 45243"/>
                <a:gd name="connsiteX0" fmla="*/ 0 w 1000125"/>
                <a:gd name="connsiteY0" fmla="*/ 42863 h 42863"/>
                <a:gd name="connsiteX1" fmla="*/ 19050 w 1000125"/>
                <a:gd name="connsiteY1" fmla="*/ 14286 h 42863"/>
                <a:gd name="connsiteX2" fmla="*/ 171450 w 1000125"/>
                <a:gd name="connsiteY2" fmla="*/ 40481 h 42863"/>
                <a:gd name="connsiteX3" fmla="*/ 364331 w 1000125"/>
                <a:gd name="connsiteY3" fmla="*/ 21431 h 42863"/>
                <a:gd name="connsiteX4" fmla="*/ 535781 w 1000125"/>
                <a:gd name="connsiteY4" fmla="*/ 16668 h 42863"/>
                <a:gd name="connsiteX5" fmla="*/ 678656 w 1000125"/>
                <a:gd name="connsiteY5" fmla="*/ 30956 h 42863"/>
                <a:gd name="connsiteX6" fmla="*/ 826294 w 1000125"/>
                <a:gd name="connsiteY6" fmla="*/ 7143 h 42863"/>
                <a:gd name="connsiteX7" fmla="*/ 916781 w 1000125"/>
                <a:gd name="connsiteY7" fmla="*/ 0 h 42863"/>
                <a:gd name="connsiteX8" fmla="*/ 1000125 w 1000125"/>
                <a:gd name="connsiteY8" fmla="*/ 2381 h 42863"/>
                <a:gd name="connsiteX0" fmla="*/ 45244 w 1045369"/>
                <a:gd name="connsiteY0" fmla="*/ 42863 h 42863"/>
                <a:gd name="connsiteX1" fmla="*/ 0 w 1045369"/>
                <a:gd name="connsiteY1" fmla="*/ 7143 h 42863"/>
                <a:gd name="connsiteX2" fmla="*/ 64294 w 1045369"/>
                <a:gd name="connsiteY2" fmla="*/ 14286 h 42863"/>
                <a:gd name="connsiteX3" fmla="*/ 216694 w 1045369"/>
                <a:gd name="connsiteY3" fmla="*/ 40481 h 42863"/>
                <a:gd name="connsiteX4" fmla="*/ 409575 w 1045369"/>
                <a:gd name="connsiteY4" fmla="*/ 21431 h 42863"/>
                <a:gd name="connsiteX5" fmla="*/ 581025 w 1045369"/>
                <a:gd name="connsiteY5" fmla="*/ 16668 h 42863"/>
                <a:gd name="connsiteX6" fmla="*/ 723900 w 1045369"/>
                <a:gd name="connsiteY6" fmla="*/ 30956 h 42863"/>
                <a:gd name="connsiteX7" fmla="*/ 871538 w 1045369"/>
                <a:gd name="connsiteY7" fmla="*/ 7143 h 42863"/>
                <a:gd name="connsiteX8" fmla="*/ 962025 w 1045369"/>
                <a:gd name="connsiteY8" fmla="*/ 0 h 42863"/>
                <a:gd name="connsiteX9" fmla="*/ 1045369 w 1045369"/>
                <a:gd name="connsiteY9" fmla="*/ 2381 h 42863"/>
                <a:gd name="connsiteX0" fmla="*/ 45244 w 1045369"/>
                <a:gd name="connsiteY0" fmla="*/ 42863 h 42863"/>
                <a:gd name="connsiteX1" fmla="*/ 42863 w 1045369"/>
                <a:gd name="connsiteY1" fmla="*/ 35718 h 42863"/>
                <a:gd name="connsiteX2" fmla="*/ 0 w 1045369"/>
                <a:gd name="connsiteY2" fmla="*/ 7143 h 42863"/>
                <a:gd name="connsiteX3" fmla="*/ 64294 w 1045369"/>
                <a:gd name="connsiteY3" fmla="*/ 14286 h 42863"/>
                <a:gd name="connsiteX4" fmla="*/ 216694 w 1045369"/>
                <a:gd name="connsiteY4" fmla="*/ 40481 h 42863"/>
                <a:gd name="connsiteX5" fmla="*/ 409575 w 1045369"/>
                <a:gd name="connsiteY5" fmla="*/ 21431 h 42863"/>
                <a:gd name="connsiteX6" fmla="*/ 581025 w 1045369"/>
                <a:gd name="connsiteY6" fmla="*/ 16668 h 42863"/>
                <a:gd name="connsiteX7" fmla="*/ 723900 w 1045369"/>
                <a:gd name="connsiteY7" fmla="*/ 30956 h 42863"/>
                <a:gd name="connsiteX8" fmla="*/ 871538 w 1045369"/>
                <a:gd name="connsiteY8" fmla="*/ 7143 h 42863"/>
                <a:gd name="connsiteX9" fmla="*/ 962025 w 1045369"/>
                <a:gd name="connsiteY9" fmla="*/ 0 h 42863"/>
                <a:gd name="connsiteX10" fmla="*/ 1045369 w 1045369"/>
                <a:gd name="connsiteY10" fmla="*/ 2381 h 42863"/>
                <a:gd name="connsiteX0" fmla="*/ 45244 w 1045369"/>
                <a:gd name="connsiteY0" fmla="*/ 42863 h 42863"/>
                <a:gd name="connsiteX1" fmla="*/ 45244 w 1045369"/>
                <a:gd name="connsiteY1" fmla="*/ 35718 h 42863"/>
                <a:gd name="connsiteX2" fmla="*/ 0 w 1045369"/>
                <a:gd name="connsiteY2" fmla="*/ 7143 h 42863"/>
                <a:gd name="connsiteX3" fmla="*/ 64294 w 1045369"/>
                <a:gd name="connsiteY3" fmla="*/ 14286 h 42863"/>
                <a:gd name="connsiteX4" fmla="*/ 216694 w 1045369"/>
                <a:gd name="connsiteY4" fmla="*/ 40481 h 42863"/>
                <a:gd name="connsiteX5" fmla="*/ 409575 w 1045369"/>
                <a:gd name="connsiteY5" fmla="*/ 21431 h 42863"/>
                <a:gd name="connsiteX6" fmla="*/ 581025 w 1045369"/>
                <a:gd name="connsiteY6" fmla="*/ 16668 h 42863"/>
                <a:gd name="connsiteX7" fmla="*/ 723900 w 1045369"/>
                <a:gd name="connsiteY7" fmla="*/ 30956 h 42863"/>
                <a:gd name="connsiteX8" fmla="*/ 871538 w 1045369"/>
                <a:gd name="connsiteY8" fmla="*/ 7143 h 42863"/>
                <a:gd name="connsiteX9" fmla="*/ 962025 w 1045369"/>
                <a:gd name="connsiteY9" fmla="*/ 0 h 42863"/>
                <a:gd name="connsiteX10" fmla="*/ 1045369 w 1045369"/>
                <a:gd name="connsiteY10" fmla="*/ 2381 h 42863"/>
                <a:gd name="connsiteX0" fmla="*/ 45244 w 1045369"/>
                <a:gd name="connsiteY0" fmla="*/ 42863 h 42863"/>
                <a:gd name="connsiteX1" fmla="*/ 45244 w 1045369"/>
                <a:gd name="connsiteY1" fmla="*/ 35718 h 42863"/>
                <a:gd name="connsiteX2" fmla="*/ 0 w 1045369"/>
                <a:gd name="connsiteY2" fmla="*/ 7143 h 42863"/>
                <a:gd name="connsiteX3" fmla="*/ 64294 w 1045369"/>
                <a:gd name="connsiteY3" fmla="*/ 14286 h 42863"/>
                <a:gd name="connsiteX4" fmla="*/ 216694 w 1045369"/>
                <a:gd name="connsiteY4" fmla="*/ 40481 h 42863"/>
                <a:gd name="connsiteX5" fmla="*/ 409575 w 1045369"/>
                <a:gd name="connsiteY5" fmla="*/ 21431 h 42863"/>
                <a:gd name="connsiteX6" fmla="*/ 581025 w 1045369"/>
                <a:gd name="connsiteY6" fmla="*/ 16668 h 42863"/>
                <a:gd name="connsiteX7" fmla="*/ 723900 w 1045369"/>
                <a:gd name="connsiteY7" fmla="*/ 30956 h 42863"/>
                <a:gd name="connsiteX8" fmla="*/ 871538 w 1045369"/>
                <a:gd name="connsiteY8" fmla="*/ 7143 h 42863"/>
                <a:gd name="connsiteX9" fmla="*/ 962025 w 1045369"/>
                <a:gd name="connsiteY9" fmla="*/ 0 h 42863"/>
                <a:gd name="connsiteX10" fmla="*/ 1045369 w 1045369"/>
                <a:gd name="connsiteY10" fmla="*/ 2381 h 42863"/>
                <a:gd name="connsiteX0" fmla="*/ 45244 w 1045369"/>
                <a:gd name="connsiteY0" fmla="*/ 42863 h 42863"/>
                <a:gd name="connsiteX1" fmla="*/ 0 w 1045369"/>
                <a:gd name="connsiteY1" fmla="*/ 7143 h 42863"/>
                <a:gd name="connsiteX2" fmla="*/ 64294 w 1045369"/>
                <a:gd name="connsiteY2" fmla="*/ 14286 h 42863"/>
                <a:gd name="connsiteX3" fmla="*/ 216694 w 1045369"/>
                <a:gd name="connsiteY3" fmla="*/ 40481 h 42863"/>
                <a:gd name="connsiteX4" fmla="*/ 409575 w 1045369"/>
                <a:gd name="connsiteY4" fmla="*/ 21431 h 42863"/>
                <a:gd name="connsiteX5" fmla="*/ 581025 w 1045369"/>
                <a:gd name="connsiteY5" fmla="*/ 16668 h 42863"/>
                <a:gd name="connsiteX6" fmla="*/ 723900 w 1045369"/>
                <a:gd name="connsiteY6" fmla="*/ 30956 h 42863"/>
                <a:gd name="connsiteX7" fmla="*/ 871538 w 1045369"/>
                <a:gd name="connsiteY7" fmla="*/ 7143 h 42863"/>
                <a:gd name="connsiteX8" fmla="*/ 962025 w 1045369"/>
                <a:gd name="connsiteY8" fmla="*/ 0 h 42863"/>
                <a:gd name="connsiteX9" fmla="*/ 1045369 w 1045369"/>
                <a:gd name="connsiteY9" fmla="*/ 2381 h 42863"/>
                <a:gd name="connsiteX0" fmla="*/ 45244 w 1045369"/>
                <a:gd name="connsiteY0" fmla="*/ 42863 h 42863"/>
                <a:gd name="connsiteX1" fmla="*/ 0 w 1045369"/>
                <a:gd name="connsiteY1" fmla="*/ 7143 h 42863"/>
                <a:gd name="connsiteX2" fmla="*/ 64294 w 1045369"/>
                <a:gd name="connsiteY2" fmla="*/ 14286 h 42863"/>
                <a:gd name="connsiteX3" fmla="*/ 216694 w 1045369"/>
                <a:gd name="connsiteY3" fmla="*/ 40481 h 42863"/>
                <a:gd name="connsiteX4" fmla="*/ 409575 w 1045369"/>
                <a:gd name="connsiteY4" fmla="*/ 21431 h 42863"/>
                <a:gd name="connsiteX5" fmla="*/ 581025 w 1045369"/>
                <a:gd name="connsiteY5" fmla="*/ 16668 h 42863"/>
                <a:gd name="connsiteX6" fmla="*/ 723900 w 1045369"/>
                <a:gd name="connsiteY6" fmla="*/ 30956 h 42863"/>
                <a:gd name="connsiteX7" fmla="*/ 871538 w 1045369"/>
                <a:gd name="connsiteY7" fmla="*/ 7143 h 42863"/>
                <a:gd name="connsiteX8" fmla="*/ 962025 w 1045369"/>
                <a:gd name="connsiteY8" fmla="*/ 0 h 42863"/>
                <a:gd name="connsiteX9" fmla="*/ 1045369 w 1045369"/>
                <a:gd name="connsiteY9" fmla="*/ 2381 h 42863"/>
                <a:gd name="connsiteX0" fmla="*/ 45244 w 1045369"/>
                <a:gd name="connsiteY0" fmla="*/ 42863 h 42863"/>
                <a:gd name="connsiteX1" fmla="*/ 0 w 1045369"/>
                <a:gd name="connsiteY1" fmla="*/ 7143 h 42863"/>
                <a:gd name="connsiteX2" fmla="*/ 64294 w 1045369"/>
                <a:gd name="connsiteY2" fmla="*/ 14286 h 42863"/>
                <a:gd name="connsiteX3" fmla="*/ 216694 w 1045369"/>
                <a:gd name="connsiteY3" fmla="*/ 40481 h 42863"/>
                <a:gd name="connsiteX4" fmla="*/ 409575 w 1045369"/>
                <a:gd name="connsiteY4" fmla="*/ 21431 h 42863"/>
                <a:gd name="connsiteX5" fmla="*/ 581025 w 1045369"/>
                <a:gd name="connsiteY5" fmla="*/ 16668 h 42863"/>
                <a:gd name="connsiteX6" fmla="*/ 723900 w 1045369"/>
                <a:gd name="connsiteY6" fmla="*/ 30956 h 42863"/>
                <a:gd name="connsiteX7" fmla="*/ 871538 w 1045369"/>
                <a:gd name="connsiteY7" fmla="*/ 7143 h 42863"/>
                <a:gd name="connsiteX8" fmla="*/ 962025 w 1045369"/>
                <a:gd name="connsiteY8" fmla="*/ 0 h 42863"/>
                <a:gd name="connsiteX9" fmla="*/ 1045369 w 1045369"/>
                <a:gd name="connsiteY9" fmla="*/ 2381 h 42863"/>
                <a:gd name="connsiteX0" fmla="*/ 45244 w 1045369"/>
                <a:gd name="connsiteY0" fmla="*/ 42863 h 42863"/>
                <a:gd name="connsiteX1" fmla="*/ 0 w 1045369"/>
                <a:gd name="connsiteY1" fmla="*/ 7143 h 42863"/>
                <a:gd name="connsiteX2" fmla="*/ 64294 w 1045369"/>
                <a:gd name="connsiteY2" fmla="*/ 14286 h 42863"/>
                <a:gd name="connsiteX3" fmla="*/ 216694 w 1045369"/>
                <a:gd name="connsiteY3" fmla="*/ 40481 h 42863"/>
                <a:gd name="connsiteX4" fmla="*/ 409575 w 1045369"/>
                <a:gd name="connsiteY4" fmla="*/ 21431 h 42863"/>
                <a:gd name="connsiteX5" fmla="*/ 581025 w 1045369"/>
                <a:gd name="connsiteY5" fmla="*/ 16668 h 42863"/>
                <a:gd name="connsiteX6" fmla="*/ 723900 w 1045369"/>
                <a:gd name="connsiteY6" fmla="*/ 30956 h 42863"/>
                <a:gd name="connsiteX7" fmla="*/ 871538 w 1045369"/>
                <a:gd name="connsiteY7" fmla="*/ 7143 h 42863"/>
                <a:gd name="connsiteX8" fmla="*/ 962025 w 1045369"/>
                <a:gd name="connsiteY8" fmla="*/ 0 h 42863"/>
                <a:gd name="connsiteX9" fmla="*/ 1045369 w 1045369"/>
                <a:gd name="connsiteY9" fmla="*/ 2381 h 42863"/>
                <a:gd name="connsiteX0" fmla="*/ 45244 w 1045369"/>
                <a:gd name="connsiteY0" fmla="*/ 42863 h 42863"/>
                <a:gd name="connsiteX1" fmla="*/ 0 w 1045369"/>
                <a:gd name="connsiteY1" fmla="*/ 7143 h 42863"/>
                <a:gd name="connsiteX2" fmla="*/ 64294 w 1045369"/>
                <a:gd name="connsiteY2" fmla="*/ 14286 h 42863"/>
                <a:gd name="connsiteX3" fmla="*/ 216694 w 1045369"/>
                <a:gd name="connsiteY3" fmla="*/ 40481 h 42863"/>
                <a:gd name="connsiteX4" fmla="*/ 409575 w 1045369"/>
                <a:gd name="connsiteY4" fmla="*/ 21431 h 42863"/>
                <a:gd name="connsiteX5" fmla="*/ 581025 w 1045369"/>
                <a:gd name="connsiteY5" fmla="*/ 16668 h 42863"/>
                <a:gd name="connsiteX6" fmla="*/ 723900 w 1045369"/>
                <a:gd name="connsiteY6" fmla="*/ 30956 h 42863"/>
                <a:gd name="connsiteX7" fmla="*/ 871538 w 1045369"/>
                <a:gd name="connsiteY7" fmla="*/ 7143 h 42863"/>
                <a:gd name="connsiteX8" fmla="*/ 962025 w 1045369"/>
                <a:gd name="connsiteY8" fmla="*/ 0 h 42863"/>
                <a:gd name="connsiteX9" fmla="*/ 1045369 w 1045369"/>
                <a:gd name="connsiteY9" fmla="*/ 2381 h 42863"/>
                <a:gd name="connsiteX0" fmla="*/ 45244 w 1045369"/>
                <a:gd name="connsiteY0" fmla="*/ 42863 h 42863"/>
                <a:gd name="connsiteX1" fmla="*/ 38100 w 1045369"/>
                <a:gd name="connsiteY1" fmla="*/ 40481 h 42863"/>
                <a:gd name="connsiteX2" fmla="*/ 0 w 1045369"/>
                <a:gd name="connsiteY2" fmla="*/ 7143 h 42863"/>
                <a:gd name="connsiteX3" fmla="*/ 64294 w 1045369"/>
                <a:gd name="connsiteY3" fmla="*/ 14286 h 42863"/>
                <a:gd name="connsiteX4" fmla="*/ 216694 w 1045369"/>
                <a:gd name="connsiteY4" fmla="*/ 40481 h 42863"/>
                <a:gd name="connsiteX5" fmla="*/ 409575 w 1045369"/>
                <a:gd name="connsiteY5" fmla="*/ 21431 h 42863"/>
                <a:gd name="connsiteX6" fmla="*/ 581025 w 1045369"/>
                <a:gd name="connsiteY6" fmla="*/ 16668 h 42863"/>
                <a:gd name="connsiteX7" fmla="*/ 723900 w 1045369"/>
                <a:gd name="connsiteY7" fmla="*/ 30956 h 42863"/>
                <a:gd name="connsiteX8" fmla="*/ 871538 w 1045369"/>
                <a:gd name="connsiteY8" fmla="*/ 7143 h 42863"/>
                <a:gd name="connsiteX9" fmla="*/ 962025 w 1045369"/>
                <a:gd name="connsiteY9" fmla="*/ 0 h 42863"/>
                <a:gd name="connsiteX10" fmla="*/ 1045369 w 1045369"/>
                <a:gd name="connsiteY10" fmla="*/ 2381 h 42863"/>
                <a:gd name="connsiteX0" fmla="*/ 45244 w 1045369"/>
                <a:gd name="connsiteY0" fmla="*/ 42863 h 42863"/>
                <a:gd name="connsiteX1" fmla="*/ 38100 w 1045369"/>
                <a:gd name="connsiteY1" fmla="*/ 40481 h 42863"/>
                <a:gd name="connsiteX2" fmla="*/ 0 w 1045369"/>
                <a:gd name="connsiteY2" fmla="*/ 7143 h 42863"/>
                <a:gd name="connsiteX3" fmla="*/ 64294 w 1045369"/>
                <a:gd name="connsiteY3" fmla="*/ 14286 h 42863"/>
                <a:gd name="connsiteX4" fmla="*/ 216694 w 1045369"/>
                <a:gd name="connsiteY4" fmla="*/ 40481 h 42863"/>
                <a:gd name="connsiteX5" fmla="*/ 409575 w 1045369"/>
                <a:gd name="connsiteY5" fmla="*/ 21431 h 42863"/>
                <a:gd name="connsiteX6" fmla="*/ 581025 w 1045369"/>
                <a:gd name="connsiteY6" fmla="*/ 16668 h 42863"/>
                <a:gd name="connsiteX7" fmla="*/ 723900 w 1045369"/>
                <a:gd name="connsiteY7" fmla="*/ 30956 h 42863"/>
                <a:gd name="connsiteX8" fmla="*/ 871538 w 1045369"/>
                <a:gd name="connsiteY8" fmla="*/ 7143 h 42863"/>
                <a:gd name="connsiteX9" fmla="*/ 962025 w 1045369"/>
                <a:gd name="connsiteY9" fmla="*/ 0 h 42863"/>
                <a:gd name="connsiteX10" fmla="*/ 1045369 w 1045369"/>
                <a:gd name="connsiteY10" fmla="*/ 2381 h 42863"/>
                <a:gd name="connsiteX0" fmla="*/ 45244 w 1045369"/>
                <a:gd name="connsiteY0" fmla="*/ 42863 h 42863"/>
                <a:gd name="connsiteX1" fmla="*/ 38100 w 1045369"/>
                <a:gd name="connsiteY1" fmla="*/ 40481 h 42863"/>
                <a:gd name="connsiteX2" fmla="*/ 0 w 1045369"/>
                <a:gd name="connsiteY2" fmla="*/ 7143 h 42863"/>
                <a:gd name="connsiteX3" fmla="*/ 64294 w 1045369"/>
                <a:gd name="connsiteY3" fmla="*/ 14286 h 42863"/>
                <a:gd name="connsiteX4" fmla="*/ 216694 w 1045369"/>
                <a:gd name="connsiteY4" fmla="*/ 40481 h 42863"/>
                <a:gd name="connsiteX5" fmla="*/ 409575 w 1045369"/>
                <a:gd name="connsiteY5" fmla="*/ 21431 h 42863"/>
                <a:gd name="connsiteX6" fmla="*/ 581025 w 1045369"/>
                <a:gd name="connsiteY6" fmla="*/ 16668 h 42863"/>
                <a:gd name="connsiteX7" fmla="*/ 723900 w 1045369"/>
                <a:gd name="connsiteY7" fmla="*/ 30956 h 42863"/>
                <a:gd name="connsiteX8" fmla="*/ 871538 w 1045369"/>
                <a:gd name="connsiteY8" fmla="*/ 7143 h 42863"/>
                <a:gd name="connsiteX9" fmla="*/ 962025 w 1045369"/>
                <a:gd name="connsiteY9" fmla="*/ 0 h 42863"/>
                <a:gd name="connsiteX10" fmla="*/ 1045369 w 1045369"/>
                <a:gd name="connsiteY10" fmla="*/ 2381 h 42863"/>
                <a:gd name="connsiteX0" fmla="*/ 45244 w 1045369"/>
                <a:gd name="connsiteY0" fmla="*/ 42863 h 42863"/>
                <a:gd name="connsiteX1" fmla="*/ 38100 w 1045369"/>
                <a:gd name="connsiteY1" fmla="*/ 40481 h 42863"/>
                <a:gd name="connsiteX2" fmla="*/ 0 w 1045369"/>
                <a:gd name="connsiteY2" fmla="*/ 7143 h 42863"/>
                <a:gd name="connsiteX3" fmla="*/ 64294 w 1045369"/>
                <a:gd name="connsiteY3" fmla="*/ 14286 h 42863"/>
                <a:gd name="connsiteX4" fmla="*/ 216694 w 1045369"/>
                <a:gd name="connsiteY4" fmla="*/ 40481 h 42863"/>
                <a:gd name="connsiteX5" fmla="*/ 409575 w 1045369"/>
                <a:gd name="connsiteY5" fmla="*/ 21431 h 42863"/>
                <a:gd name="connsiteX6" fmla="*/ 581025 w 1045369"/>
                <a:gd name="connsiteY6" fmla="*/ 16668 h 42863"/>
                <a:gd name="connsiteX7" fmla="*/ 723900 w 1045369"/>
                <a:gd name="connsiteY7" fmla="*/ 30956 h 42863"/>
                <a:gd name="connsiteX8" fmla="*/ 871538 w 1045369"/>
                <a:gd name="connsiteY8" fmla="*/ 7143 h 42863"/>
                <a:gd name="connsiteX9" fmla="*/ 962025 w 1045369"/>
                <a:gd name="connsiteY9" fmla="*/ 0 h 42863"/>
                <a:gd name="connsiteX10" fmla="*/ 1045369 w 1045369"/>
                <a:gd name="connsiteY10" fmla="*/ 2381 h 42863"/>
                <a:gd name="connsiteX0" fmla="*/ 45244 w 1045369"/>
                <a:gd name="connsiteY0" fmla="*/ 42863 h 42863"/>
                <a:gd name="connsiteX1" fmla="*/ 38100 w 1045369"/>
                <a:gd name="connsiteY1" fmla="*/ 40481 h 42863"/>
                <a:gd name="connsiteX2" fmla="*/ 0 w 1045369"/>
                <a:gd name="connsiteY2" fmla="*/ 7143 h 42863"/>
                <a:gd name="connsiteX3" fmla="*/ 64294 w 1045369"/>
                <a:gd name="connsiteY3" fmla="*/ 14286 h 42863"/>
                <a:gd name="connsiteX4" fmla="*/ 216694 w 1045369"/>
                <a:gd name="connsiteY4" fmla="*/ 40481 h 42863"/>
                <a:gd name="connsiteX5" fmla="*/ 409575 w 1045369"/>
                <a:gd name="connsiteY5" fmla="*/ 21431 h 42863"/>
                <a:gd name="connsiteX6" fmla="*/ 581025 w 1045369"/>
                <a:gd name="connsiteY6" fmla="*/ 16668 h 42863"/>
                <a:gd name="connsiteX7" fmla="*/ 723900 w 1045369"/>
                <a:gd name="connsiteY7" fmla="*/ 30956 h 42863"/>
                <a:gd name="connsiteX8" fmla="*/ 871538 w 1045369"/>
                <a:gd name="connsiteY8" fmla="*/ 7143 h 42863"/>
                <a:gd name="connsiteX9" fmla="*/ 962025 w 1045369"/>
                <a:gd name="connsiteY9" fmla="*/ 0 h 42863"/>
                <a:gd name="connsiteX10" fmla="*/ 1045369 w 1045369"/>
                <a:gd name="connsiteY10" fmla="*/ 2381 h 42863"/>
                <a:gd name="connsiteX0" fmla="*/ 45244 w 1045369"/>
                <a:gd name="connsiteY0" fmla="*/ 42863 h 42863"/>
                <a:gd name="connsiteX1" fmla="*/ 38100 w 1045369"/>
                <a:gd name="connsiteY1" fmla="*/ 38100 h 42863"/>
                <a:gd name="connsiteX2" fmla="*/ 0 w 1045369"/>
                <a:gd name="connsiteY2" fmla="*/ 7143 h 42863"/>
                <a:gd name="connsiteX3" fmla="*/ 64294 w 1045369"/>
                <a:gd name="connsiteY3" fmla="*/ 14286 h 42863"/>
                <a:gd name="connsiteX4" fmla="*/ 216694 w 1045369"/>
                <a:gd name="connsiteY4" fmla="*/ 40481 h 42863"/>
                <a:gd name="connsiteX5" fmla="*/ 409575 w 1045369"/>
                <a:gd name="connsiteY5" fmla="*/ 21431 h 42863"/>
                <a:gd name="connsiteX6" fmla="*/ 581025 w 1045369"/>
                <a:gd name="connsiteY6" fmla="*/ 16668 h 42863"/>
                <a:gd name="connsiteX7" fmla="*/ 723900 w 1045369"/>
                <a:gd name="connsiteY7" fmla="*/ 30956 h 42863"/>
                <a:gd name="connsiteX8" fmla="*/ 871538 w 1045369"/>
                <a:gd name="connsiteY8" fmla="*/ 7143 h 42863"/>
                <a:gd name="connsiteX9" fmla="*/ 962025 w 1045369"/>
                <a:gd name="connsiteY9" fmla="*/ 0 h 42863"/>
                <a:gd name="connsiteX10" fmla="*/ 1045369 w 1045369"/>
                <a:gd name="connsiteY10" fmla="*/ 2381 h 42863"/>
                <a:gd name="connsiteX0" fmla="*/ 45244 w 1045369"/>
                <a:gd name="connsiteY0" fmla="*/ 42863 h 42863"/>
                <a:gd name="connsiteX1" fmla="*/ 0 w 1045369"/>
                <a:gd name="connsiteY1" fmla="*/ 7143 h 42863"/>
                <a:gd name="connsiteX2" fmla="*/ 64294 w 1045369"/>
                <a:gd name="connsiteY2" fmla="*/ 14286 h 42863"/>
                <a:gd name="connsiteX3" fmla="*/ 216694 w 1045369"/>
                <a:gd name="connsiteY3" fmla="*/ 40481 h 42863"/>
                <a:gd name="connsiteX4" fmla="*/ 409575 w 1045369"/>
                <a:gd name="connsiteY4" fmla="*/ 21431 h 42863"/>
                <a:gd name="connsiteX5" fmla="*/ 581025 w 1045369"/>
                <a:gd name="connsiteY5" fmla="*/ 16668 h 42863"/>
                <a:gd name="connsiteX6" fmla="*/ 723900 w 1045369"/>
                <a:gd name="connsiteY6" fmla="*/ 30956 h 42863"/>
                <a:gd name="connsiteX7" fmla="*/ 871538 w 1045369"/>
                <a:gd name="connsiteY7" fmla="*/ 7143 h 42863"/>
                <a:gd name="connsiteX8" fmla="*/ 962025 w 1045369"/>
                <a:gd name="connsiteY8" fmla="*/ 0 h 42863"/>
                <a:gd name="connsiteX9" fmla="*/ 1045369 w 1045369"/>
                <a:gd name="connsiteY9" fmla="*/ 2381 h 42863"/>
                <a:gd name="connsiteX0" fmla="*/ 0 w 1045369"/>
                <a:gd name="connsiteY0" fmla="*/ 7143 h 40481"/>
                <a:gd name="connsiteX1" fmla="*/ 64294 w 1045369"/>
                <a:gd name="connsiteY1" fmla="*/ 14286 h 40481"/>
                <a:gd name="connsiteX2" fmla="*/ 216694 w 1045369"/>
                <a:gd name="connsiteY2" fmla="*/ 40481 h 40481"/>
                <a:gd name="connsiteX3" fmla="*/ 409575 w 1045369"/>
                <a:gd name="connsiteY3" fmla="*/ 21431 h 40481"/>
                <a:gd name="connsiteX4" fmla="*/ 581025 w 1045369"/>
                <a:gd name="connsiteY4" fmla="*/ 16668 h 40481"/>
                <a:gd name="connsiteX5" fmla="*/ 723900 w 1045369"/>
                <a:gd name="connsiteY5" fmla="*/ 30956 h 40481"/>
                <a:gd name="connsiteX6" fmla="*/ 871538 w 1045369"/>
                <a:gd name="connsiteY6" fmla="*/ 7143 h 40481"/>
                <a:gd name="connsiteX7" fmla="*/ 962025 w 1045369"/>
                <a:gd name="connsiteY7" fmla="*/ 0 h 40481"/>
                <a:gd name="connsiteX8" fmla="*/ 1045369 w 1045369"/>
                <a:gd name="connsiteY8" fmla="*/ 2381 h 40481"/>
                <a:gd name="connsiteX0" fmla="*/ 42862 w 1088231"/>
                <a:gd name="connsiteY0" fmla="*/ 7143 h 40481"/>
                <a:gd name="connsiteX1" fmla="*/ 0 w 1088231"/>
                <a:gd name="connsiteY1" fmla="*/ 16668 h 40481"/>
                <a:gd name="connsiteX2" fmla="*/ 107156 w 1088231"/>
                <a:gd name="connsiteY2" fmla="*/ 14286 h 40481"/>
                <a:gd name="connsiteX3" fmla="*/ 259556 w 1088231"/>
                <a:gd name="connsiteY3" fmla="*/ 40481 h 40481"/>
                <a:gd name="connsiteX4" fmla="*/ 452437 w 1088231"/>
                <a:gd name="connsiteY4" fmla="*/ 21431 h 40481"/>
                <a:gd name="connsiteX5" fmla="*/ 623887 w 1088231"/>
                <a:gd name="connsiteY5" fmla="*/ 16668 h 40481"/>
                <a:gd name="connsiteX6" fmla="*/ 766762 w 1088231"/>
                <a:gd name="connsiteY6" fmla="*/ 30956 h 40481"/>
                <a:gd name="connsiteX7" fmla="*/ 914400 w 1088231"/>
                <a:gd name="connsiteY7" fmla="*/ 7143 h 40481"/>
                <a:gd name="connsiteX8" fmla="*/ 1004887 w 1088231"/>
                <a:gd name="connsiteY8" fmla="*/ 0 h 40481"/>
                <a:gd name="connsiteX9" fmla="*/ 1088231 w 1088231"/>
                <a:gd name="connsiteY9" fmla="*/ 2381 h 40481"/>
                <a:gd name="connsiteX0" fmla="*/ 0 w 1088231"/>
                <a:gd name="connsiteY0" fmla="*/ 16668 h 40481"/>
                <a:gd name="connsiteX1" fmla="*/ 107156 w 1088231"/>
                <a:gd name="connsiteY1" fmla="*/ 14286 h 40481"/>
                <a:gd name="connsiteX2" fmla="*/ 259556 w 1088231"/>
                <a:gd name="connsiteY2" fmla="*/ 40481 h 40481"/>
                <a:gd name="connsiteX3" fmla="*/ 452437 w 1088231"/>
                <a:gd name="connsiteY3" fmla="*/ 21431 h 40481"/>
                <a:gd name="connsiteX4" fmla="*/ 623887 w 1088231"/>
                <a:gd name="connsiteY4" fmla="*/ 16668 h 40481"/>
                <a:gd name="connsiteX5" fmla="*/ 766762 w 1088231"/>
                <a:gd name="connsiteY5" fmla="*/ 30956 h 40481"/>
                <a:gd name="connsiteX6" fmla="*/ 914400 w 1088231"/>
                <a:gd name="connsiteY6" fmla="*/ 7143 h 40481"/>
                <a:gd name="connsiteX7" fmla="*/ 1004887 w 1088231"/>
                <a:gd name="connsiteY7" fmla="*/ 0 h 40481"/>
                <a:gd name="connsiteX8" fmla="*/ 1088231 w 1088231"/>
                <a:gd name="connsiteY8" fmla="*/ 2381 h 4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8231" h="40481">
                  <a:moveTo>
                    <a:pt x="0" y="16668"/>
                  </a:moveTo>
                  <a:lnTo>
                    <a:pt x="107156" y="14286"/>
                  </a:lnTo>
                  <a:lnTo>
                    <a:pt x="259556" y="40481"/>
                  </a:lnTo>
                  <a:lnTo>
                    <a:pt x="452437" y="21431"/>
                  </a:lnTo>
                  <a:lnTo>
                    <a:pt x="623887" y="16668"/>
                  </a:lnTo>
                  <a:lnTo>
                    <a:pt x="766762" y="30956"/>
                  </a:lnTo>
                  <a:lnTo>
                    <a:pt x="914400" y="7143"/>
                  </a:lnTo>
                  <a:lnTo>
                    <a:pt x="1004887" y="0"/>
                  </a:lnTo>
                  <a:lnTo>
                    <a:pt x="1088231" y="2381"/>
                  </a:lnTo>
                </a:path>
              </a:pathLst>
            </a:custGeom>
            <a:ln w="95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3" name="TextBox 452"/>
            <p:cNvSpPr txBox="1"/>
            <p:nvPr/>
          </p:nvSpPr>
          <p:spPr>
            <a:xfrm>
              <a:off x="4672810" y="2603572"/>
              <a:ext cx="6928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Water table</a:t>
              </a:r>
              <a:endParaRPr lang="en-CA" sz="800" b="1" dirty="0"/>
            </a:p>
          </p:txBody>
        </p:sp>
        <p:sp>
          <p:nvSpPr>
            <p:cNvPr id="454" name="TextBox 453"/>
            <p:cNvSpPr txBox="1"/>
            <p:nvPr/>
          </p:nvSpPr>
          <p:spPr>
            <a:xfrm>
              <a:off x="4683270" y="839067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455" name="Isosceles Triangle 454"/>
            <p:cNvSpPr/>
            <p:nvPr/>
          </p:nvSpPr>
          <p:spPr>
            <a:xfrm rot="10800000">
              <a:off x="2348960" y="643803"/>
              <a:ext cx="100696" cy="92913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6" name="Isosceles Triangle 455"/>
            <p:cNvSpPr/>
            <p:nvPr/>
          </p:nvSpPr>
          <p:spPr>
            <a:xfrm rot="10800000">
              <a:off x="5249323" y="648566"/>
              <a:ext cx="105457" cy="111963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7" name="Isosceles Triangle 456"/>
            <p:cNvSpPr/>
            <p:nvPr/>
          </p:nvSpPr>
          <p:spPr>
            <a:xfrm rot="10800000">
              <a:off x="4425411" y="2591667"/>
              <a:ext cx="105457" cy="111963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4328462" y="2705173"/>
              <a:ext cx="342900" cy="65087"/>
            </a:xfrm>
            <a:custGeom>
              <a:avLst/>
              <a:gdLst>
                <a:gd name="connsiteX0" fmla="*/ 0 w 342900"/>
                <a:gd name="connsiteY0" fmla="*/ 65087 h 65087"/>
                <a:gd name="connsiteX1" fmla="*/ 135732 w 342900"/>
                <a:gd name="connsiteY1" fmla="*/ 3175 h 65087"/>
                <a:gd name="connsiteX2" fmla="*/ 242888 w 342900"/>
                <a:gd name="connsiteY2" fmla="*/ 46037 h 65087"/>
                <a:gd name="connsiteX3" fmla="*/ 342900 w 342900"/>
                <a:gd name="connsiteY3" fmla="*/ 29368 h 65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" h="65087">
                  <a:moveTo>
                    <a:pt x="0" y="65087"/>
                  </a:moveTo>
                  <a:cubicBezTo>
                    <a:pt x="47625" y="35718"/>
                    <a:pt x="95251" y="6350"/>
                    <a:pt x="135732" y="3175"/>
                  </a:cubicBezTo>
                  <a:cubicBezTo>
                    <a:pt x="176213" y="0"/>
                    <a:pt x="208360" y="41672"/>
                    <a:pt x="242888" y="46037"/>
                  </a:cubicBezTo>
                  <a:cubicBezTo>
                    <a:pt x="277416" y="50402"/>
                    <a:pt x="342900" y="29368"/>
                    <a:pt x="342900" y="29368"/>
                  </a:cubicBezTo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489056" y="1059007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856201" y="1065934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703801" y="1086715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015528" y="1052078"/>
              <a:ext cx="2519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 smtClean="0"/>
                <a:t>N</a:t>
              </a:r>
              <a:endParaRPr lang="en-CA" sz="8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626893" y="342684"/>
              <a:ext cx="2680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smtClean="0"/>
                <a:t>ii</a:t>
              </a:r>
              <a:endParaRPr lang="en-CA" sz="14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729344" y="414771"/>
              <a:ext cx="3097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smtClean="0"/>
                <a:t>iii</a:t>
              </a:r>
              <a:endParaRPr lang="en-CA" sz="14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839656" y="377319"/>
              <a:ext cx="308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smtClean="0"/>
                <a:t>iv</a:t>
              </a:r>
              <a:endParaRPr lang="en-CA" sz="1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93</Words>
  <Application>Microsoft Office PowerPoint</Application>
  <PresentationFormat>Custom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McNeil</dc:creator>
  <cp:lastModifiedBy>Ron McNeil</cp:lastModifiedBy>
  <cp:revision>4</cp:revision>
  <dcterms:created xsi:type="dcterms:W3CDTF">2016-06-07T15:18:08Z</dcterms:created>
  <dcterms:modified xsi:type="dcterms:W3CDTF">2016-06-07T17:02:42Z</dcterms:modified>
</cp:coreProperties>
</file>